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3" r:id="rId1"/>
  </p:sldMasterIdLst>
  <p:notesMasterIdLst>
    <p:notesMasterId r:id="rId10"/>
  </p:notesMasterIdLst>
  <p:sldIdLst>
    <p:sldId id="308" r:id="rId2"/>
    <p:sldId id="312" r:id="rId3"/>
    <p:sldId id="313" r:id="rId4"/>
    <p:sldId id="314" r:id="rId5"/>
    <p:sldId id="315" r:id="rId6"/>
    <p:sldId id="316" r:id="rId7"/>
    <p:sldId id="317" r:id="rId8"/>
    <p:sldId id="318" r:id="rId9"/>
  </p:sldIdLst>
  <p:sldSz cx="9144000" cy="5143500" type="screen16x9"/>
  <p:notesSz cx="6858000" cy="9144000"/>
  <p:embeddedFontLst>
    <p:embeddedFont>
      <p:font typeface="Avenir Next LT Pro" panose="020B0504020202020204" pitchFamily="34" charset="0"/>
      <p:regular r:id="rId11"/>
      <p:bold r:id="rId12"/>
      <p:italic r:id="rId13"/>
      <p:boldItalic r:id="rId14"/>
    </p:embeddedFont>
    <p:embeddedFont>
      <p:font typeface="Avenir Next LT Pro Demi" panose="020B0704020202020204" pitchFamily="34" charset="0"/>
      <p:bold r:id="rId15"/>
      <p:boldItalic r:id="rId16"/>
    </p:embeddedFont>
    <p:embeddedFont>
      <p:font typeface="Oxygen" panose="02000503000000000000" pitchFamily="2"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4133"/>
    <a:srgbClr val="EC1212"/>
    <a:srgbClr val="FFFFFF"/>
    <a:srgbClr val="E2A246"/>
    <a:srgbClr val="F6B75D"/>
    <a:srgbClr val="BAAD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ED0AD4-592D-4619-96B8-9735E22405CE}" v="4" dt="2024-06-25T13:03:52.457"/>
  </p1510:revLst>
</p1510:revInfo>
</file>

<file path=ppt/tableStyles.xml><?xml version="1.0" encoding="utf-8"?>
<a:tblStyleLst xmlns:a="http://schemas.openxmlformats.org/drawingml/2006/main" def="{CEE86567-1B5C-4E57-B305-6883CDEE4E54}">
  <a:tblStyle styleId="{CEE86567-1B5C-4E57-B305-6883CDEE4E5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300" y="1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microsoft.com/office/2015/10/relationships/revisionInfo" Target="revisionInfo.xml"/></Relationships>
</file>

<file path=ppt/media/image1.jpeg>
</file>

<file path=ppt/media/image2.png>
</file>

<file path=ppt/media/image3.sv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21FE2-8BB4-DD5B-2673-D1B060132386}"/>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C7ED7170-9B13-545E-B7B1-2A04D45E5602}"/>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3C6A27A-D7B8-54A9-866B-BDD8AC717468}"/>
              </a:ext>
            </a:extLst>
          </p:cNvPr>
          <p:cNvSpPr>
            <a:spLocks noGrp="1"/>
          </p:cNvSpPr>
          <p:nvPr>
            <p:ph type="dt" sz="half" idx="10"/>
          </p:nvPr>
        </p:nvSpPr>
        <p:spPr/>
        <p:txBody>
          <a:bodyPr/>
          <a:lstStyle/>
          <a:p>
            <a:fld id="{4BDF68E2-58F2-4D09-BE8B-E3BD06533059}" type="datetimeFigureOut">
              <a:rPr lang="en-US" smtClean="0"/>
              <a:t>7/20/2024</a:t>
            </a:fld>
            <a:endParaRPr lang="en-US"/>
          </a:p>
        </p:txBody>
      </p:sp>
      <p:sp>
        <p:nvSpPr>
          <p:cNvPr id="5" name="Footer Placeholder 4">
            <a:extLst>
              <a:ext uri="{FF2B5EF4-FFF2-40B4-BE49-F238E27FC236}">
                <a16:creationId xmlns:a16="http://schemas.microsoft.com/office/drawing/2014/main" id="{EF2EFD2D-D0C1-FA2B-9BF3-C97FB1D3BE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4969C6-92DD-DBF8-F56F-72F34259D0BA}"/>
              </a:ext>
            </a:extLst>
          </p:cNvPr>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526813833"/>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4B78D-4AE2-C195-58FC-05C6A36A8AC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41B044D-40FD-289F-70C4-608AEFE049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E5A787-39CB-2B36-BF9C-EBF9B1E24A8F}"/>
              </a:ext>
            </a:extLst>
          </p:cNvPr>
          <p:cNvSpPr>
            <a:spLocks noGrp="1"/>
          </p:cNvSpPr>
          <p:nvPr>
            <p:ph type="dt" sz="half" idx="10"/>
          </p:nvPr>
        </p:nvSpPr>
        <p:spPr/>
        <p:txBody>
          <a:bodyPr/>
          <a:lstStyle/>
          <a:p>
            <a:fld id="{3633F18A-39F8-40A5-9D1A-862872BCBF19}" type="datetimeFigureOut">
              <a:rPr lang="en-IN" smtClean="0"/>
              <a:t>20-07-2024</a:t>
            </a:fld>
            <a:endParaRPr lang="en-IN"/>
          </a:p>
        </p:txBody>
      </p:sp>
      <p:sp>
        <p:nvSpPr>
          <p:cNvPr id="5" name="Footer Placeholder 4">
            <a:extLst>
              <a:ext uri="{FF2B5EF4-FFF2-40B4-BE49-F238E27FC236}">
                <a16:creationId xmlns:a16="http://schemas.microsoft.com/office/drawing/2014/main" id="{47103A59-F753-7463-7264-54A1E7CF03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69F4A7-64D7-6924-0B91-65FE6D882124}"/>
              </a:ext>
            </a:extLst>
          </p:cNvPr>
          <p:cNvSpPr>
            <a:spLocks noGrp="1"/>
          </p:cNvSpPr>
          <p:nvPr>
            <p:ph type="sldNum" sz="quarter" idx="12"/>
          </p:nvPr>
        </p:nvSpPr>
        <p:spPr/>
        <p:txBody>
          <a:bodyPr/>
          <a:lstStyle/>
          <a:p>
            <a:fld id="{5CCFBED3-6C42-41DD-9141-EDED06CCA288}" type="slidenum">
              <a:rPr lang="en-IN" smtClean="0"/>
              <a:t>‹#›</a:t>
            </a:fld>
            <a:endParaRPr lang="en-IN"/>
          </a:p>
        </p:txBody>
      </p:sp>
    </p:spTree>
    <p:extLst>
      <p:ext uri="{BB962C8B-B14F-4D97-AF65-F5344CB8AC3E}">
        <p14:creationId xmlns:p14="http://schemas.microsoft.com/office/powerpoint/2010/main" val="2781201334"/>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6039C6-44E3-80E6-F8A1-7C5AEF671297}"/>
              </a:ext>
            </a:extLst>
          </p:cNvPr>
          <p:cNvSpPr>
            <a:spLocks noGrp="1"/>
          </p:cNvSpPr>
          <p:nvPr>
            <p:ph type="title" orient="vert"/>
          </p:nvPr>
        </p:nvSpPr>
        <p:spPr>
          <a:xfrm>
            <a:off x="6543675" y="273844"/>
            <a:ext cx="1971675" cy="4358879"/>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D03FF6C-5722-F6EB-DEBD-1AFC8427B54E}"/>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9DD3D49-3581-0155-372A-267DE52C87C6}"/>
              </a:ext>
            </a:extLst>
          </p:cNvPr>
          <p:cNvSpPr>
            <a:spLocks noGrp="1"/>
          </p:cNvSpPr>
          <p:nvPr>
            <p:ph type="dt" sz="half" idx="10"/>
          </p:nvPr>
        </p:nvSpPr>
        <p:spPr/>
        <p:txBody>
          <a:bodyPr/>
          <a:lstStyle/>
          <a:p>
            <a:fld id="{3633F18A-39F8-40A5-9D1A-862872BCBF19}" type="datetimeFigureOut">
              <a:rPr lang="en-IN" smtClean="0"/>
              <a:t>20-07-2024</a:t>
            </a:fld>
            <a:endParaRPr lang="en-IN"/>
          </a:p>
        </p:txBody>
      </p:sp>
      <p:sp>
        <p:nvSpPr>
          <p:cNvPr id="5" name="Footer Placeholder 4">
            <a:extLst>
              <a:ext uri="{FF2B5EF4-FFF2-40B4-BE49-F238E27FC236}">
                <a16:creationId xmlns:a16="http://schemas.microsoft.com/office/drawing/2014/main" id="{AAA25AA3-9852-F42E-E7CD-B162937C89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2A226DD-5C50-0480-896F-9F36EBF087E0}"/>
              </a:ext>
            </a:extLst>
          </p:cNvPr>
          <p:cNvSpPr>
            <a:spLocks noGrp="1"/>
          </p:cNvSpPr>
          <p:nvPr>
            <p:ph type="sldNum" sz="quarter" idx="12"/>
          </p:nvPr>
        </p:nvSpPr>
        <p:spPr/>
        <p:txBody>
          <a:bodyPr/>
          <a:lstStyle/>
          <a:p>
            <a:fld id="{5CCFBED3-6C42-41DD-9141-EDED06CCA288}" type="slidenum">
              <a:rPr lang="en-IN" smtClean="0"/>
              <a:t>‹#›</a:t>
            </a:fld>
            <a:endParaRPr lang="en-IN"/>
          </a:p>
        </p:txBody>
      </p:sp>
    </p:spTree>
    <p:extLst>
      <p:ext uri="{BB962C8B-B14F-4D97-AF65-F5344CB8AC3E}">
        <p14:creationId xmlns:p14="http://schemas.microsoft.com/office/powerpoint/2010/main" val="74199205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2"/>
        <p:cNvGrpSpPr/>
        <p:nvPr/>
      </p:nvGrpSpPr>
      <p:grpSpPr>
        <a:xfrm>
          <a:off x="0" y="0"/>
          <a:ext cx="0" cy="0"/>
          <a:chOff x="0" y="0"/>
          <a:chExt cx="0" cy="0"/>
        </a:xfrm>
      </p:grpSpPr>
      <p:sp>
        <p:nvSpPr>
          <p:cNvPr id="14" name="Google Shape;14;p3"/>
          <p:cNvSpPr txBox="1">
            <a:spLocks noGrp="1"/>
          </p:cNvSpPr>
          <p:nvPr>
            <p:ph type="title"/>
          </p:nvPr>
        </p:nvSpPr>
        <p:spPr>
          <a:xfrm>
            <a:off x="5139007" y="2342625"/>
            <a:ext cx="32850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500" b="1"/>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5138900" y="1106175"/>
            <a:ext cx="3285000" cy="1265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70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5139001" y="3323950"/>
            <a:ext cx="32850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latin typeface="Oxygen"/>
                <a:ea typeface="Oxygen"/>
                <a:cs typeface="Oxygen"/>
                <a:sym typeface="Oxygen"/>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extLst>
      <p:ext uri="{BB962C8B-B14F-4D97-AF65-F5344CB8AC3E}">
        <p14:creationId xmlns:p14="http://schemas.microsoft.com/office/powerpoint/2010/main" val="2429396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89DA3-DB78-0A31-9B04-729A664720F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46EFE09-422E-6052-1F40-DAFA28A8C5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19997CC-1CE8-F67E-DFA2-71B7E164E06A}"/>
              </a:ext>
            </a:extLst>
          </p:cNvPr>
          <p:cNvSpPr>
            <a:spLocks noGrp="1"/>
          </p:cNvSpPr>
          <p:nvPr>
            <p:ph type="dt" sz="half" idx="10"/>
          </p:nvPr>
        </p:nvSpPr>
        <p:spPr/>
        <p:txBody>
          <a:bodyPr/>
          <a:lstStyle/>
          <a:p>
            <a:fld id="{3633F18A-39F8-40A5-9D1A-862872BCBF19}" type="datetimeFigureOut">
              <a:rPr lang="en-IN" smtClean="0"/>
              <a:t>20-07-2024</a:t>
            </a:fld>
            <a:endParaRPr lang="en-IN"/>
          </a:p>
        </p:txBody>
      </p:sp>
      <p:sp>
        <p:nvSpPr>
          <p:cNvPr id="5" name="Footer Placeholder 4">
            <a:extLst>
              <a:ext uri="{FF2B5EF4-FFF2-40B4-BE49-F238E27FC236}">
                <a16:creationId xmlns:a16="http://schemas.microsoft.com/office/drawing/2014/main" id="{BDFC12C7-BB07-DB32-E4B6-4BA9B9827D4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A48785D-12EB-BA10-577A-2ABF55F5905D}"/>
              </a:ext>
            </a:extLst>
          </p:cNvPr>
          <p:cNvSpPr>
            <a:spLocks noGrp="1"/>
          </p:cNvSpPr>
          <p:nvPr>
            <p:ph type="sldNum" sz="quarter" idx="12"/>
          </p:nvPr>
        </p:nvSpPr>
        <p:spPr/>
        <p:txBody>
          <a:bodyPr/>
          <a:lstStyle/>
          <a:p>
            <a:fld id="{5CCFBED3-6C42-41DD-9141-EDED06CCA288}" type="slidenum">
              <a:rPr lang="en-IN" smtClean="0"/>
              <a:t>‹#›</a:t>
            </a:fld>
            <a:endParaRPr lang="en-IN"/>
          </a:p>
        </p:txBody>
      </p:sp>
    </p:spTree>
    <p:extLst>
      <p:ext uri="{BB962C8B-B14F-4D97-AF65-F5344CB8AC3E}">
        <p14:creationId xmlns:p14="http://schemas.microsoft.com/office/powerpoint/2010/main" val="855901483"/>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23245-ACF3-A926-08D6-4C7083EC2244}"/>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6C0C417-1CEB-7066-D3F7-5FA02D87E8FC}"/>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8A39800-B2C9-B509-14BF-EB5A379CE4BE}"/>
              </a:ext>
            </a:extLst>
          </p:cNvPr>
          <p:cNvSpPr>
            <a:spLocks noGrp="1"/>
          </p:cNvSpPr>
          <p:nvPr>
            <p:ph type="dt" sz="half" idx="10"/>
          </p:nvPr>
        </p:nvSpPr>
        <p:spPr/>
        <p:txBody>
          <a:bodyPr/>
          <a:lstStyle/>
          <a:p>
            <a:fld id="{3633F18A-39F8-40A5-9D1A-862872BCBF19}" type="datetimeFigureOut">
              <a:rPr lang="en-IN" smtClean="0"/>
              <a:t>20-07-2024</a:t>
            </a:fld>
            <a:endParaRPr lang="en-IN"/>
          </a:p>
        </p:txBody>
      </p:sp>
      <p:sp>
        <p:nvSpPr>
          <p:cNvPr id="5" name="Footer Placeholder 4">
            <a:extLst>
              <a:ext uri="{FF2B5EF4-FFF2-40B4-BE49-F238E27FC236}">
                <a16:creationId xmlns:a16="http://schemas.microsoft.com/office/drawing/2014/main" id="{097755CB-A19F-42BF-54D2-6935CB13265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963B04-2231-52E8-50A7-D900A81065D8}"/>
              </a:ext>
            </a:extLst>
          </p:cNvPr>
          <p:cNvSpPr>
            <a:spLocks noGrp="1"/>
          </p:cNvSpPr>
          <p:nvPr>
            <p:ph type="sldNum" sz="quarter" idx="12"/>
          </p:nvPr>
        </p:nvSpPr>
        <p:spPr/>
        <p:txBody>
          <a:bodyPr/>
          <a:lstStyle/>
          <a:p>
            <a:fld id="{5CCFBED3-6C42-41DD-9141-EDED06CCA288}" type="slidenum">
              <a:rPr lang="en-IN" smtClean="0"/>
              <a:t>‹#›</a:t>
            </a:fld>
            <a:endParaRPr lang="en-IN"/>
          </a:p>
        </p:txBody>
      </p:sp>
    </p:spTree>
    <p:extLst>
      <p:ext uri="{BB962C8B-B14F-4D97-AF65-F5344CB8AC3E}">
        <p14:creationId xmlns:p14="http://schemas.microsoft.com/office/powerpoint/2010/main" val="11238588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F24A8-8535-DCFC-49F3-A75A18B729F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A5E4EAF-297F-E0DC-CCE1-15CDFA94E4CF}"/>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6E32BEB-680A-7613-702C-08326EAAE61E}"/>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F690A5F-B424-56EE-608E-F59874456D61}"/>
              </a:ext>
            </a:extLst>
          </p:cNvPr>
          <p:cNvSpPr>
            <a:spLocks noGrp="1"/>
          </p:cNvSpPr>
          <p:nvPr>
            <p:ph type="dt" sz="half" idx="10"/>
          </p:nvPr>
        </p:nvSpPr>
        <p:spPr/>
        <p:txBody>
          <a:bodyPr/>
          <a:lstStyle/>
          <a:p>
            <a:fld id="{3633F18A-39F8-40A5-9D1A-862872BCBF19}" type="datetimeFigureOut">
              <a:rPr lang="en-IN" smtClean="0"/>
              <a:t>20-07-2024</a:t>
            </a:fld>
            <a:endParaRPr lang="en-IN"/>
          </a:p>
        </p:txBody>
      </p:sp>
      <p:sp>
        <p:nvSpPr>
          <p:cNvPr id="6" name="Footer Placeholder 5">
            <a:extLst>
              <a:ext uri="{FF2B5EF4-FFF2-40B4-BE49-F238E27FC236}">
                <a16:creationId xmlns:a16="http://schemas.microsoft.com/office/drawing/2014/main" id="{138C914B-46BB-5262-3468-1CB7C69BEC2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4CB4626-7841-7686-8A1A-4875916BD898}"/>
              </a:ext>
            </a:extLst>
          </p:cNvPr>
          <p:cNvSpPr>
            <a:spLocks noGrp="1"/>
          </p:cNvSpPr>
          <p:nvPr>
            <p:ph type="sldNum" sz="quarter" idx="12"/>
          </p:nvPr>
        </p:nvSpPr>
        <p:spPr/>
        <p:txBody>
          <a:bodyPr/>
          <a:lstStyle/>
          <a:p>
            <a:fld id="{5CCFBED3-6C42-41DD-9141-EDED06CCA288}" type="slidenum">
              <a:rPr lang="en-IN" smtClean="0"/>
              <a:t>‹#›</a:t>
            </a:fld>
            <a:endParaRPr lang="en-IN"/>
          </a:p>
        </p:txBody>
      </p:sp>
    </p:spTree>
    <p:extLst>
      <p:ext uri="{BB962C8B-B14F-4D97-AF65-F5344CB8AC3E}">
        <p14:creationId xmlns:p14="http://schemas.microsoft.com/office/powerpoint/2010/main" val="165192221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BF362-49F8-60BB-F8B6-8B436727A4A1}"/>
              </a:ext>
            </a:extLst>
          </p:cNvPr>
          <p:cNvSpPr>
            <a:spLocks noGrp="1"/>
          </p:cNvSpPr>
          <p:nvPr>
            <p:ph type="title"/>
          </p:nvPr>
        </p:nvSpPr>
        <p:spPr>
          <a:xfrm>
            <a:off x="629841" y="273844"/>
            <a:ext cx="7886700" cy="994172"/>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76FD514-E002-1EB8-0D35-6E337633DC4C}"/>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73DD17D3-1B88-2617-D701-73FA2D6DBCD3}"/>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4065B52-ADE9-447B-5D57-8ECEF5EF9212}"/>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1B712C8A-EBB3-7FA0-A52A-B6E20C7761EE}"/>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095030D-C014-0490-E3B4-BD6325A4A187}"/>
              </a:ext>
            </a:extLst>
          </p:cNvPr>
          <p:cNvSpPr>
            <a:spLocks noGrp="1"/>
          </p:cNvSpPr>
          <p:nvPr>
            <p:ph type="dt" sz="half" idx="10"/>
          </p:nvPr>
        </p:nvSpPr>
        <p:spPr/>
        <p:txBody>
          <a:bodyPr/>
          <a:lstStyle/>
          <a:p>
            <a:fld id="{3633F18A-39F8-40A5-9D1A-862872BCBF19}" type="datetimeFigureOut">
              <a:rPr lang="en-IN" smtClean="0"/>
              <a:t>20-07-2024</a:t>
            </a:fld>
            <a:endParaRPr lang="en-IN"/>
          </a:p>
        </p:txBody>
      </p:sp>
      <p:sp>
        <p:nvSpPr>
          <p:cNvPr id="8" name="Footer Placeholder 7">
            <a:extLst>
              <a:ext uri="{FF2B5EF4-FFF2-40B4-BE49-F238E27FC236}">
                <a16:creationId xmlns:a16="http://schemas.microsoft.com/office/drawing/2014/main" id="{B5AF501C-9686-E793-5387-B01810FB429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CACEE2D-AA56-3090-9A50-7DB267E92594}"/>
              </a:ext>
            </a:extLst>
          </p:cNvPr>
          <p:cNvSpPr>
            <a:spLocks noGrp="1"/>
          </p:cNvSpPr>
          <p:nvPr>
            <p:ph type="sldNum" sz="quarter" idx="12"/>
          </p:nvPr>
        </p:nvSpPr>
        <p:spPr/>
        <p:txBody>
          <a:bodyPr/>
          <a:lstStyle/>
          <a:p>
            <a:fld id="{5CCFBED3-6C42-41DD-9141-EDED06CCA288}" type="slidenum">
              <a:rPr lang="en-IN" smtClean="0"/>
              <a:t>‹#›</a:t>
            </a:fld>
            <a:endParaRPr lang="en-IN"/>
          </a:p>
        </p:txBody>
      </p:sp>
    </p:spTree>
    <p:extLst>
      <p:ext uri="{BB962C8B-B14F-4D97-AF65-F5344CB8AC3E}">
        <p14:creationId xmlns:p14="http://schemas.microsoft.com/office/powerpoint/2010/main" val="291752489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1F33B-DCC1-8172-FED3-6AFB839DDABC}"/>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7A29362-D08C-AFA2-3DAB-F0CF9BF95B9E}"/>
              </a:ext>
            </a:extLst>
          </p:cNvPr>
          <p:cNvSpPr>
            <a:spLocks noGrp="1"/>
          </p:cNvSpPr>
          <p:nvPr>
            <p:ph type="dt" sz="half" idx="10"/>
          </p:nvPr>
        </p:nvSpPr>
        <p:spPr/>
        <p:txBody>
          <a:bodyPr/>
          <a:lstStyle/>
          <a:p>
            <a:fld id="{C8C39B41-D8B5-4052-B551-9B5525EAA8B6}" type="datetimeFigureOut">
              <a:rPr lang="en-US" smtClean="0"/>
              <a:t>7/20/2024</a:t>
            </a:fld>
            <a:endParaRPr lang="en-US"/>
          </a:p>
        </p:txBody>
      </p:sp>
      <p:sp>
        <p:nvSpPr>
          <p:cNvPr id="4" name="Footer Placeholder 3">
            <a:extLst>
              <a:ext uri="{FF2B5EF4-FFF2-40B4-BE49-F238E27FC236}">
                <a16:creationId xmlns:a16="http://schemas.microsoft.com/office/drawing/2014/main" id="{77FA5FEE-87F3-6B42-F7A3-588EA36DCBF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01F17F-1209-9DB1-407E-8E2E67322612}"/>
              </a:ext>
            </a:extLst>
          </p:cNvPr>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755002513"/>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C1AE7D-201B-B79C-8B88-3C408D96E6EE}"/>
              </a:ext>
            </a:extLst>
          </p:cNvPr>
          <p:cNvSpPr>
            <a:spLocks noGrp="1"/>
          </p:cNvSpPr>
          <p:nvPr>
            <p:ph type="dt" sz="half" idx="10"/>
          </p:nvPr>
        </p:nvSpPr>
        <p:spPr/>
        <p:txBody>
          <a:bodyPr/>
          <a:lstStyle/>
          <a:p>
            <a:fld id="{3633F18A-39F8-40A5-9D1A-862872BCBF19}" type="datetimeFigureOut">
              <a:rPr lang="en-IN" smtClean="0"/>
              <a:t>20-07-2024</a:t>
            </a:fld>
            <a:endParaRPr lang="en-IN"/>
          </a:p>
        </p:txBody>
      </p:sp>
      <p:sp>
        <p:nvSpPr>
          <p:cNvPr id="3" name="Footer Placeholder 2">
            <a:extLst>
              <a:ext uri="{FF2B5EF4-FFF2-40B4-BE49-F238E27FC236}">
                <a16:creationId xmlns:a16="http://schemas.microsoft.com/office/drawing/2014/main" id="{BD916B38-0837-4027-EBB3-46D16BB1BDA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15FED2B-57E2-A853-ED57-8528D383B0EC}"/>
              </a:ext>
            </a:extLst>
          </p:cNvPr>
          <p:cNvSpPr>
            <a:spLocks noGrp="1"/>
          </p:cNvSpPr>
          <p:nvPr>
            <p:ph type="sldNum" sz="quarter" idx="12"/>
          </p:nvPr>
        </p:nvSpPr>
        <p:spPr/>
        <p:txBody>
          <a:bodyPr/>
          <a:lstStyle/>
          <a:p>
            <a:fld id="{5CCFBED3-6C42-41DD-9141-EDED06CCA288}" type="slidenum">
              <a:rPr lang="en-IN" smtClean="0"/>
              <a:t>‹#›</a:t>
            </a:fld>
            <a:endParaRPr lang="en-IN"/>
          </a:p>
        </p:txBody>
      </p:sp>
    </p:spTree>
    <p:extLst>
      <p:ext uri="{BB962C8B-B14F-4D97-AF65-F5344CB8AC3E}">
        <p14:creationId xmlns:p14="http://schemas.microsoft.com/office/powerpoint/2010/main" val="122148904"/>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9878D-8AD6-6E59-261B-A0A8EC50C92D}"/>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B3766E5-0CE8-98FC-396B-1FF88BA4ADBF}"/>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D975891-C0EF-8C77-3D75-7A034F83ADBD}"/>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6D81DEAC-B56D-1D18-68C1-7EE765B88444}"/>
              </a:ext>
            </a:extLst>
          </p:cNvPr>
          <p:cNvSpPr>
            <a:spLocks noGrp="1"/>
          </p:cNvSpPr>
          <p:nvPr>
            <p:ph type="dt" sz="half" idx="10"/>
          </p:nvPr>
        </p:nvSpPr>
        <p:spPr/>
        <p:txBody>
          <a:bodyPr/>
          <a:lstStyle/>
          <a:p>
            <a:fld id="{3633F18A-39F8-40A5-9D1A-862872BCBF19}" type="datetimeFigureOut">
              <a:rPr lang="en-IN" smtClean="0"/>
              <a:t>20-07-2024</a:t>
            </a:fld>
            <a:endParaRPr lang="en-IN"/>
          </a:p>
        </p:txBody>
      </p:sp>
      <p:sp>
        <p:nvSpPr>
          <p:cNvPr id="6" name="Footer Placeholder 5">
            <a:extLst>
              <a:ext uri="{FF2B5EF4-FFF2-40B4-BE49-F238E27FC236}">
                <a16:creationId xmlns:a16="http://schemas.microsoft.com/office/drawing/2014/main" id="{0C5F0ABB-A00C-D04B-C8EA-2B8AC5C7490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4100D37-A3BF-94EE-03BF-ED6F50BCF908}"/>
              </a:ext>
            </a:extLst>
          </p:cNvPr>
          <p:cNvSpPr>
            <a:spLocks noGrp="1"/>
          </p:cNvSpPr>
          <p:nvPr>
            <p:ph type="sldNum" sz="quarter" idx="12"/>
          </p:nvPr>
        </p:nvSpPr>
        <p:spPr/>
        <p:txBody>
          <a:bodyPr/>
          <a:lstStyle/>
          <a:p>
            <a:fld id="{5CCFBED3-6C42-41DD-9141-EDED06CCA288}" type="slidenum">
              <a:rPr lang="en-IN" smtClean="0"/>
              <a:t>‹#›</a:t>
            </a:fld>
            <a:endParaRPr lang="en-IN"/>
          </a:p>
        </p:txBody>
      </p:sp>
    </p:spTree>
    <p:extLst>
      <p:ext uri="{BB962C8B-B14F-4D97-AF65-F5344CB8AC3E}">
        <p14:creationId xmlns:p14="http://schemas.microsoft.com/office/powerpoint/2010/main" val="1718709586"/>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594A8-F92F-1D0E-3E71-AF85145C48BE}"/>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5F017B1-6607-4143-04FF-B5996DF076ED}"/>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a:extLst>
              <a:ext uri="{FF2B5EF4-FFF2-40B4-BE49-F238E27FC236}">
                <a16:creationId xmlns:a16="http://schemas.microsoft.com/office/drawing/2014/main" id="{5AD6BC05-643E-945D-0C7B-08350401F4F2}"/>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EFB7733E-C713-3AAB-BFCA-1F3AAF908840}"/>
              </a:ext>
            </a:extLst>
          </p:cNvPr>
          <p:cNvSpPr>
            <a:spLocks noGrp="1"/>
          </p:cNvSpPr>
          <p:nvPr>
            <p:ph type="dt" sz="half" idx="10"/>
          </p:nvPr>
        </p:nvSpPr>
        <p:spPr/>
        <p:txBody>
          <a:bodyPr/>
          <a:lstStyle/>
          <a:p>
            <a:fld id="{3633F18A-39F8-40A5-9D1A-862872BCBF19}" type="datetimeFigureOut">
              <a:rPr lang="en-IN" smtClean="0"/>
              <a:t>20-07-2024</a:t>
            </a:fld>
            <a:endParaRPr lang="en-IN"/>
          </a:p>
        </p:txBody>
      </p:sp>
      <p:sp>
        <p:nvSpPr>
          <p:cNvPr id="6" name="Footer Placeholder 5">
            <a:extLst>
              <a:ext uri="{FF2B5EF4-FFF2-40B4-BE49-F238E27FC236}">
                <a16:creationId xmlns:a16="http://schemas.microsoft.com/office/drawing/2014/main" id="{90E7DC59-84B9-A481-ABD0-02ECBD4FBED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BF868CF-8F14-E547-72F5-AB77C1C88ECD}"/>
              </a:ext>
            </a:extLst>
          </p:cNvPr>
          <p:cNvSpPr>
            <a:spLocks noGrp="1"/>
          </p:cNvSpPr>
          <p:nvPr>
            <p:ph type="sldNum" sz="quarter" idx="12"/>
          </p:nvPr>
        </p:nvSpPr>
        <p:spPr/>
        <p:txBody>
          <a:bodyPr/>
          <a:lstStyle/>
          <a:p>
            <a:fld id="{5CCFBED3-6C42-41DD-9141-EDED06CCA288}" type="slidenum">
              <a:rPr lang="en-IN" smtClean="0"/>
              <a:t>‹#›</a:t>
            </a:fld>
            <a:endParaRPr lang="en-IN"/>
          </a:p>
        </p:txBody>
      </p:sp>
    </p:spTree>
    <p:extLst>
      <p:ext uri="{BB962C8B-B14F-4D97-AF65-F5344CB8AC3E}">
        <p14:creationId xmlns:p14="http://schemas.microsoft.com/office/powerpoint/2010/main" val="2030574692"/>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3F5A24-0A8D-442C-3C8C-53CC030DF610}"/>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6EEEC26-7CB2-1942-7402-9224908508C9}"/>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55E6583-34B4-3440-1A6B-32338E64B628}"/>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3633F18A-39F8-40A5-9D1A-862872BCBF19}" type="datetimeFigureOut">
              <a:rPr lang="en-IN" smtClean="0"/>
              <a:t>20-07-2024</a:t>
            </a:fld>
            <a:endParaRPr lang="en-IN"/>
          </a:p>
        </p:txBody>
      </p:sp>
      <p:sp>
        <p:nvSpPr>
          <p:cNvPr id="5" name="Footer Placeholder 4">
            <a:extLst>
              <a:ext uri="{FF2B5EF4-FFF2-40B4-BE49-F238E27FC236}">
                <a16:creationId xmlns:a16="http://schemas.microsoft.com/office/drawing/2014/main" id="{E01769EC-5666-4E60-3178-7387AD8F5CC4}"/>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20AC8B1-F12B-7440-C8AF-7D472156B296}"/>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CCFBED3-6C42-41DD-9141-EDED06CCA288}" type="slidenum">
              <a:rPr lang="en-IN" smtClean="0"/>
              <a:t>‹#›</a:t>
            </a:fld>
            <a:endParaRPr lang="en-IN"/>
          </a:p>
        </p:txBody>
      </p:sp>
    </p:spTree>
    <p:extLst>
      <p:ext uri="{BB962C8B-B14F-4D97-AF65-F5344CB8AC3E}">
        <p14:creationId xmlns:p14="http://schemas.microsoft.com/office/powerpoint/2010/main" val="4172417011"/>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2.xml"/><Relationship Id="rId5" Type="http://schemas.openxmlformats.org/officeDocument/2006/relationships/hyperlink" Target="https://app.powerbi.com/links/pTuay0yXp7?ctid=74ce676a-aa6e-41c1-bc31-f80e23d060ce&amp;pbi_source=linkShare" TargetMode="Externa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2.xml"/><Relationship Id="rId5" Type="http://schemas.openxmlformats.org/officeDocument/2006/relationships/hyperlink" Target="https://app.powerbi.com/links/NO-QHI0gjA?ctid=74ce676a-aa6e-41c1-bc31-f80e23d060ce&amp;pbi_source=linkShare&amp;bookmarkGuid=2b3bb954-ab7d-4cad-a87f-6758768868e3" TargetMode="Externa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lumMod val="50000"/>
                <a:lumOff val="50000"/>
              </a:schemeClr>
            </a:gs>
            <a:gs pos="89000">
              <a:schemeClr val="bg1"/>
            </a:gs>
          </a:gsLst>
          <a:lin ang="18900000" scaled="1"/>
          <a:tileRect/>
        </a:gra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6DB95320-4B1D-2405-010F-99EB82C254A3}"/>
              </a:ext>
            </a:extLst>
          </p:cNvPr>
          <p:cNvSpPr/>
          <p:nvPr/>
        </p:nvSpPr>
        <p:spPr>
          <a:xfrm rot="19011466">
            <a:off x="3178324" y="-692752"/>
            <a:ext cx="6713592" cy="5613914"/>
          </a:xfrm>
          <a:custGeom>
            <a:avLst/>
            <a:gdLst>
              <a:gd name="connsiteX0" fmla="*/ 3197210 w 6713592"/>
              <a:gd name="connsiteY0" fmla="*/ 3978055 h 5613914"/>
              <a:gd name="connsiteX1" fmla="*/ 3293048 w 6713592"/>
              <a:gd name="connsiteY1" fmla="*/ 4209428 h 5613914"/>
              <a:gd name="connsiteX2" fmla="*/ 2965836 w 6713592"/>
              <a:gd name="connsiteY2" fmla="*/ 4536640 h 5613914"/>
              <a:gd name="connsiteX3" fmla="*/ 2963226 w 6713592"/>
              <a:gd name="connsiteY3" fmla="*/ 4536640 h 5613914"/>
              <a:gd name="connsiteX4" fmla="*/ 2636015 w 6713592"/>
              <a:gd name="connsiteY4" fmla="*/ 4209429 h 5613914"/>
              <a:gd name="connsiteX5" fmla="*/ 2963226 w 6713592"/>
              <a:gd name="connsiteY5" fmla="*/ 3882217 h 5613914"/>
              <a:gd name="connsiteX6" fmla="*/ 2965837 w 6713592"/>
              <a:gd name="connsiteY6" fmla="*/ 3882217 h 5613914"/>
              <a:gd name="connsiteX7" fmla="*/ 3197210 w 6713592"/>
              <a:gd name="connsiteY7" fmla="*/ 3978055 h 5613914"/>
              <a:gd name="connsiteX8" fmla="*/ 4974403 w 6713592"/>
              <a:gd name="connsiteY8" fmla="*/ 4889206 h 5613914"/>
              <a:gd name="connsiteX9" fmla="*/ 4295231 w 6713592"/>
              <a:gd name="connsiteY9" fmla="*/ 5613914 h 5613914"/>
              <a:gd name="connsiteX10" fmla="*/ 1945299 w 6713592"/>
              <a:gd name="connsiteY10" fmla="*/ 5613914 h 5613914"/>
              <a:gd name="connsiteX11" fmla="*/ 1370253 w 6713592"/>
              <a:gd name="connsiteY11" fmla="*/ 5075000 h 5613914"/>
              <a:gd name="connsiteX12" fmla="*/ 1384385 w 6713592"/>
              <a:gd name="connsiteY12" fmla="*/ 5048964 h 5613914"/>
              <a:gd name="connsiteX13" fmla="*/ 1684855 w 6713592"/>
              <a:gd name="connsiteY13" fmla="*/ 4889206 h 5613914"/>
              <a:gd name="connsiteX14" fmla="*/ 6040183 w 6713592"/>
              <a:gd name="connsiteY14" fmla="*/ 3751970 h 5613914"/>
              <a:gd name="connsiteX15" fmla="*/ 5230275 w 6713592"/>
              <a:gd name="connsiteY15" fmla="*/ 4616179 h 5613914"/>
              <a:gd name="connsiteX16" fmla="*/ 3984343 w 6713592"/>
              <a:gd name="connsiteY16" fmla="*/ 4616179 h 5613914"/>
              <a:gd name="connsiteX17" fmla="*/ 3524005 w 6713592"/>
              <a:gd name="connsiteY17" fmla="*/ 4155841 h 5613914"/>
              <a:gd name="connsiteX18" fmla="*/ 3984343 w 6713592"/>
              <a:gd name="connsiteY18" fmla="*/ 3695503 h 5613914"/>
              <a:gd name="connsiteX19" fmla="*/ 5823615 w 6713592"/>
              <a:gd name="connsiteY19" fmla="*/ 3695503 h 5613914"/>
              <a:gd name="connsiteX20" fmla="*/ 6002799 w 6713592"/>
              <a:gd name="connsiteY20" fmla="*/ 3731679 h 5613914"/>
              <a:gd name="connsiteX21" fmla="*/ 2944561 w 6713592"/>
              <a:gd name="connsiteY21" fmla="*/ 87488 h 5613914"/>
              <a:gd name="connsiteX22" fmla="*/ 3032049 w 6713592"/>
              <a:gd name="connsiteY22" fmla="*/ 298702 h 5613914"/>
              <a:gd name="connsiteX23" fmla="*/ 3032048 w 6713592"/>
              <a:gd name="connsiteY23" fmla="*/ 298702 h 5613914"/>
              <a:gd name="connsiteX24" fmla="*/ 2733346 w 6713592"/>
              <a:gd name="connsiteY24" fmla="*/ 597404 h 5613914"/>
              <a:gd name="connsiteX25" fmla="*/ 2251470 w 6713592"/>
              <a:gd name="connsiteY25" fmla="*/ 597403 h 5613914"/>
              <a:gd name="connsiteX26" fmla="*/ 1958837 w 6713592"/>
              <a:gd name="connsiteY26" fmla="*/ 358901 h 5613914"/>
              <a:gd name="connsiteX27" fmla="*/ 1952768 w 6713592"/>
              <a:gd name="connsiteY27" fmla="*/ 298702 h 5613914"/>
              <a:gd name="connsiteX28" fmla="*/ 1958836 w 6713592"/>
              <a:gd name="connsiteY28" fmla="*/ 238503 h 5613914"/>
              <a:gd name="connsiteX29" fmla="*/ 2251470 w 6713592"/>
              <a:gd name="connsiteY29" fmla="*/ 0 h 5613914"/>
              <a:gd name="connsiteX30" fmla="*/ 2733347 w 6713592"/>
              <a:gd name="connsiteY30" fmla="*/ 0 h 5613914"/>
              <a:gd name="connsiteX31" fmla="*/ 2944561 w 6713592"/>
              <a:gd name="connsiteY31" fmla="*/ 87488 h 5613914"/>
              <a:gd name="connsiteX32" fmla="*/ 5304140 w 6713592"/>
              <a:gd name="connsiteY32" fmla="*/ 1712520 h 5613914"/>
              <a:gd name="connsiteX33" fmla="*/ 6713592 w 6713592"/>
              <a:gd name="connsiteY33" fmla="*/ 3033412 h 5613914"/>
              <a:gd name="connsiteX34" fmla="*/ 6264899 w 6713592"/>
              <a:gd name="connsiteY34" fmla="*/ 3512188 h 5613914"/>
              <a:gd name="connsiteX35" fmla="*/ 6172477 w 6713592"/>
              <a:gd name="connsiteY35" fmla="*/ 3521505 h 5613914"/>
              <a:gd name="connsiteX36" fmla="*/ 904492 w 6713592"/>
              <a:gd name="connsiteY36" fmla="*/ 3521504 h 5613914"/>
              <a:gd name="connsiteX37" fmla="*/ 0 w 6713592"/>
              <a:gd name="connsiteY37" fmla="*/ 2617012 h 5613914"/>
              <a:gd name="connsiteX38" fmla="*/ 904492 w 6713592"/>
              <a:gd name="connsiteY38" fmla="*/ 1712520 h 5613914"/>
              <a:gd name="connsiteX39" fmla="*/ 4229164 w 6713592"/>
              <a:gd name="connsiteY39" fmla="*/ 705088 h 5613914"/>
              <a:gd name="connsiteX40" fmla="*/ 5072497 w 6713592"/>
              <a:gd name="connsiteY40" fmla="*/ 1495432 h 5613914"/>
              <a:gd name="connsiteX41" fmla="*/ 1892002 w 6713592"/>
              <a:gd name="connsiteY41" fmla="*/ 1495431 h 5613914"/>
              <a:gd name="connsiteX42" fmla="*/ 1504858 w 6713592"/>
              <a:gd name="connsiteY42" fmla="*/ 1179899 h 5613914"/>
              <a:gd name="connsiteX43" fmla="*/ 1496830 w 6713592"/>
              <a:gd name="connsiteY43" fmla="*/ 1100259 h 5613914"/>
              <a:gd name="connsiteX44" fmla="*/ 1504858 w 6713592"/>
              <a:gd name="connsiteY44" fmla="*/ 1020619 h 5613914"/>
              <a:gd name="connsiteX45" fmla="*/ 1892001 w 6713592"/>
              <a:gd name="connsiteY45" fmla="*/ 705088 h 5613914"/>
              <a:gd name="connsiteX46" fmla="*/ 3523931 w 6713592"/>
              <a:gd name="connsiteY46" fmla="*/ 44168 h 5613914"/>
              <a:gd name="connsiteX47" fmla="*/ 4086927 w 6713592"/>
              <a:gd name="connsiteY47" fmla="*/ 571788 h 5613914"/>
              <a:gd name="connsiteX48" fmla="*/ 3624571 w 6713592"/>
              <a:gd name="connsiteY48" fmla="*/ 571788 h 5613914"/>
              <a:gd name="connsiteX49" fmla="*/ 3350920 w 6713592"/>
              <a:gd name="connsiteY49" fmla="*/ 298137 h 5613914"/>
              <a:gd name="connsiteX50" fmla="*/ 3350920 w 6713592"/>
              <a:gd name="connsiteY50" fmla="*/ 298138 h 5613914"/>
              <a:gd name="connsiteX51" fmla="*/ 3518054 w 6713592"/>
              <a:gd name="connsiteY51" fmla="*/ 45992 h 5613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713592" h="5613914">
                <a:moveTo>
                  <a:pt x="3197210" y="3978055"/>
                </a:moveTo>
                <a:cubicBezTo>
                  <a:pt x="3256424" y="4037269"/>
                  <a:pt x="3293048" y="4119072"/>
                  <a:pt x="3293048" y="4209428"/>
                </a:cubicBezTo>
                <a:cubicBezTo>
                  <a:pt x="3293048" y="4390142"/>
                  <a:pt x="3146550" y="4536640"/>
                  <a:pt x="2965836" y="4536640"/>
                </a:cubicBezTo>
                <a:lnTo>
                  <a:pt x="2963226" y="4536640"/>
                </a:lnTo>
                <a:cubicBezTo>
                  <a:pt x="2782512" y="4536640"/>
                  <a:pt x="2636014" y="4390142"/>
                  <a:pt x="2636015" y="4209429"/>
                </a:cubicBezTo>
                <a:cubicBezTo>
                  <a:pt x="2636015" y="4028715"/>
                  <a:pt x="2782513" y="3882217"/>
                  <a:pt x="2963226" y="3882217"/>
                </a:cubicBezTo>
                <a:lnTo>
                  <a:pt x="2965837" y="3882217"/>
                </a:lnTo>
                <a:cubicBezTo>
                  <a:pt x="3056194" y="3882217"/>
                  <a:pt x="3137997" y="3918841"/>
                  <a:pt x="3197210" y="3978055"/>
                </a:cubicBezTo>
                <a:close/>
                <a:moveTo>
                  <a:pt x="4974403" y="4889206"/>
                </a:moveTo>
                <a:lnTo>
                  <a:pt x="4295231" y="5613914"/>
                </a:lnTo>
                <a:lnTo>
                  <a:pt x="1945299" y="5613914"/>
                </a:lnTo>
                <a:lnTo>
                  <a:pt x="1370253" y="5075000"/>
                </a:lnTo>
                <a:lnTo>
                  <a:pt x="1384385" y="5048964"/>
                </a:lnTo>
                <a:cubicBezTo>
                  <a:pt x="1449503" y="4952578"/>
                  <a:pt x="1559778" y="4889206"/>
                  <a:pt x="1684855" y="4889206"/>
                </a:cubicBezTo>
                <a:close/>
                <a:moveTo>
                  <a:pt x="6040183" y="3751970"/>
                </a:moveTo>
                <a:lnTo>
                  <a:pt x="5230275" y="4616179"/>
                </a:lnTo>
                <a:lnTo>
                  <a:pt x="3984343" y="4616179"/>
                </a:lnTo>
                <a:cubicBezTo>
                  <a:pt x="3730105" y="4616179"/>
                  <a:pt x="3524005" y="4410079"/>
                  <a:pt x="3524005" y="4155841"/>
                </a:cubicBezTo>
                <a:cubicBezTo>
                  <a:pt x="3524005" y="3901602"/>
                  <a:pt x="3730105" y="3695503"/>
                  <a:pt x="3984343" y="3695503"/>
                </a:cubicBezTo>
                <a:lnTo>
                  <a:pt x="5823615" y="3695503"/>
                </a:lnTo>
                <a:cubicBezTo>
                  <a:pt x="5887174" y="3695503"/>
                  <a:pt x="5947725" y="3708384"/>
                  <a:pt x="6002799" y="3731679"/>
                </a:cubicBezTo>
                <a:close/>
                <a:moveTo>
                  <a:pt x="2944561" y="87488"/>
                </a:moveTo>
                <a:cubicBezTo>
                  <a:pt x="2998615" y="141542"/>
                  <a:pt x="3032049" y="216218"/>
                  <a:pt x="3032049" y="298702"/>
                </a:cubicBezTo>
                <a:lnTo>
                  <a:pt x="3032048" y="298702"/>
                </a:lnTo>
                <a:cubicBezTo>
                  <a:pt x="3032048" y="463671"/>
                  <a:pt x="2898315" y="597404"/>
                  <a:pt x="2733346" y="597404"/>
                </a:cubicBezTo>
                <a:lnTo>
                  <a:pt x="2251470" y="597403"/>
                </a:lnTo>
                <a:cubicBezTo>
                  <a:pt x="2107122" y="597404"/>
                  <a:pt x="1986689" y="495014"/>
                  <a:pt x="1958837" y="358901"/>
                </a:cubicBezTo>
                <a:lnTo>
                  <a:pt x="1952768" y="298702"/>
                </a:lnTo>
                <a:lnTo>
                  <a:pt x="1958836" y="238503"/>
                </a:lnTo>
                <a:cubicBezTo>
                  <a:pt x="1986689" y="102390"/>
                  <a:pt x="2107122" y="1"/>
                  <a:pt x="2251470" y="0"/>
                </a:cubicBezTo>
                <a:lnTo>
                  <a:pt x="2733347" y="0"/>
                </a:lnTo>
                <a:cubicBezTo>
                  <a:pt x="2815831" y="0"/>
                  <a:pt x="2890507" y="33433"/>
                  <a:pt x="2944561" y="87488"/>
                </a:cubicBezTo>
                <a:close/>
                <a:moveTo>
                  <a:pt x="5304140" y="1712520"/>
                </a:moveTo>
                <a:lnTo>
                  <a:pt x="6713592" y="3033412"/>
                </a:lnTo>
                <a:lnTo>
                  <a:pt x="6264899" y="3512188"/>
                </a:lnTo>
                <a:lnTo>
                  <a:pt x="6172477" y="3521505"/>
                </a:lnTo>
                <a:lnTo>
                  <a:pt x="904492" y="3521504"/>
                </a:lnTo>
                <a:cubicBezTo>
                  <a:pt x="404955" y="3521504"/>
                  <a:pt x="0" y="3116549"/>
                  <a:pt x="0" y="2617012"/>
                </a:cubicBezTo>
                <a:cubicBezTo>
                  <a:pt x="0" y="2117475"/>
                  <a:pt x="404955" y="1712520"/>
                  <a:pt x="904492" y="1712520"/>
                </a:cubicBezTo>
                <a:close/>
                <a:moveTo>
                  <a:pt x="4229164" y="705088"/>
                </a:moveTo>
                <a:lnTo>
                  <a:pt x="5072497" y="1495432"/>
                </a:lnTo>
                <a:lnTo>
                  <a:pt x="1892002" y="1495431"/>
                </a:lnTo>
                <a:cubicBezTo>
                  <a:pt x="1701036" y="1495431"/>
                  <a:pt x="1541707" y="1359973"/>
                  <a:pt x="1504858" y="1179899"/>
                </a:cubicBezTo>
                <a:lnTo>
                  <a:pt x="1496830" y="1100259"/>
                </a:lnTo>
                <a:lnTo>
                  <a:pt x="1504858" y="1020619"/>
                </a:lnTo>
                <a:cubicBezTo>
                  <a:pt x="1541707" y="840546"/>
                  <a:pt x="1701035" y="705088"/>
                  <a:pt x="1892001" y="705088"/>
                </a:cubicBezTo>
                <a:close/>
                <a:moveTo>
                  <a:pt x="3523931" y="44168"/>
                </a:moveTo>
                <a:lnTo>
                  <a:pt x="4086927" y="571788"/>
                </a:lnTo>
                <a:lnTo>
                  <a:pt x="3624571" y="571788"/>
                </a:lnTo>
                <a:cubicBezTo>
                  <a:pt x="3473438" y="571788"/>
                  <a:pt x="3350920" y="449270"/>
                  <a:pt x="3350920" y="298137"/>
                </a:cubicBezTo>
                <a:lnTo>
                  <a:pt x="3350920" y="298138"/>
                </a:lnTo>
                <a:cubicBezTo>
                  <a:pt x="3350920" y="184789"/>
                  <a:pt x="3419837" y="87535"/>
                  <a:pt x="3518054" y="45992"/>
                </a:cubicBezTo>
                <a:close/>
              </a:path>
            </a:pathLst>
          </a:custGeom>
          <a:blipFill dpi="0" rotWithShape="0">
            <a:blip r:embed="rId2"/>
            <a:srcRect/>
            <a:stretch>
              <a:fillRect l="-14000" r="-17000" b="-1000"/>
            </a:stretch>
          </a:blipFill>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3" name="Google Shape;167;p34">
            <a:extLst>
              <a:ext uri="{FF2B5EF4-FFF2-40B4-BE49-F238E27FC236}">
                <a16:creationId xmlns:a16="http://schemas.microsoft.com/office/drawing/2014/main" id="{DAFAB922-C516-3C21-446C-12F189ABC363}"/>
              </a:ext>
            </a:extLst>
          </p:cNvPr>
          <p:cNvSpPr txBox="1">
            <a:spLocks/>
          </p:cNvSpPr>
          <p:nvPr/>
        </p:nvSpPr>
        <p:spPr>
          <a:xfrm>
            <a:off x="42531" y="893135"/>
            <a:ext cx="3634510" cy="2016226"/>
          </a:xfrm>
          <a:prstGeom prst="rect">
            <a:avLst/>
          </a:prstGeom>
        </p:spPr>
        <p:txBody>
          <a:bodyPr spcFirstLastPara="1" vert="horz" wrap="square" lIns="91425" tIns="91425" rIns="91425" bIns="91425" rtlCol="0" anchor="b" anchorCtr="0">
            <a:noAutofit/>
          </a:bodyPr>
          <a:lstStyle>
            <a:lvl1pPr lvl="0" algn="r" defTabSz="685800" rtl="0" eaLnBrk="1" latinLnBrk="0" hangingPunct="1">
              <a:lnSpc>
                <a:spcPct val="90000"/>
              </a:lnSpc>
              <a:spcBef>
                <a:spcPts val="0"/>
              </a:spcBef>
              <a:spcAft>
                <a:spcPts val="0"/>
              </a:spcAft>
              <a:buSzPts val="3600"/>
              <a:buNone/>
              <a:defRPr sz="4500" b="1" kern="1200">
                <a:solidFill>
                  <a:schemeClr val="tx1"/>
                </a:solidFill>
                <a:latin typeface="+mj-lt"/>
                <a:ea typeface="+mj-ea"/>
                <a:cs typeface="+mj-c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IN" b="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rPr>
              <a:t>FIFA WORLDCUP</a:t>
            </a:r>
            <a:br>
              <a:rPr lang="en-IN" b="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rPr>
            </a:br>
            <a:r>
              <a:rPr lang="en-IN" b="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rPr>
              <a:t>ANALYSIS</a:t>
            </a:r>
          </a:p>
        </p:txBody>
      </p:sp>
      <p:pic>
        <p:nvPicPr>
          <p:cNvPr id="25" name="Graphic 24" descr="Soccer Goal outline">
            <a:extLst>
              <a:ext uri="{FF2B5EF4-FFF2-40B4-BE49-F238E27FC236}">
                <a16:creationId xmlns:a16="http://schemas.microsoft.com/office/drawing/2014/main" id="{11334408-C25F-A0A4-E71B-2779D56E46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693" y="0"/>
            <a:ext cx="914400" cy="914400"/>
          </a:xfrm>
          <a:prstGeom prst="rect">
            <a:avLst/>
          </a:prstGeom>
        </p:spPr>
      </p:pic>
      <p:sp>
        <p:nvSpPr>
          <p:cNvPr id="26" name="TextBox 25">
            <a:extLst>
              <a:ext uri="{FF2B5EF4-FFF2-40B4-BE49-F238E27FC236}">
                <a16:creationId xmlns:a16="http://schemas.microsoft.com/office/drawing/2014/main" id="{40BDED28-656F-4714-3672-A310098FFCEA}"/>
              </a:ext>
            </a:extLst>
          </p:cNvPr>
          <p:cNvSpPr txBox="1"/>
          <p:nvPr/>
        </p:nvSpPr>
        <p:spPr>
          <a:xfrm>
            <a:off x="95693" y="3159704"/>
            <a:ext cx="3545959" cy="1369606"/>
          </a:xfrm>
          <a:prstGeom prst="rect">
            <a:avLst/>
          </a:prstGeom>
          <a:noFill/>
        </p:spPr>
        <p:txBody>
          <a:bodyPr wrap="square" rtlCol="0">
            <a:spAutoFit/>
          </a:bodyPr>
          <a:lstStyle/>
          <a:p>
            <a:pPr algn="r"/>
            <a:r>
              <a:rPr lang="en-US" dirty="0">
                <a:latin typeface="Avenir Next LT Pro" panose="020B0504020202020204" pitchFamily="34" charset="0"/>
              </a:rPr>
              <a:t>By </a:t>
            </a:r>
          </a:p>
          <a:p>
            <a:pPr algn="r"/>
            <a:r>
              <a:rPr lang="en-US" dirty="0">
                <a:latin typeface="Avenir Next LT Pro" panose="020B0504020202020204" pitchFamily="34" charset="0"/>
              </a:rPr>
              <a:t>Aniket </a:t>
            </a:r>
            <a:r>
              <a:rPr lang="en-US" dirty="0" err="1">
                <a:latin typeface="Avenir Next LT Pro" panose="020B0504020202020204" pitchFamily="34" charset="0"/>
              </a:rPr>
              <a:t>Jamdade</a:t>
            </a:r>
            <a:endParaRPr lang="en-US" dirty="0">
              <a:latin typeface="Avenir Next LT Pro" panose="020B0504020202020204" pitchFamily="34" charset="0"/>
            </a:endParaRPr>
          </a:p>
          <a:p>
            <a:pPr algn="r"/>
            <a:endParaRPr lang="en-US" dirty="0">
              <a:latin typeface="Avenir Next LT Pro" panose="020B0504020202020204" pitchFamily="34" charset="0"/>
            </a:endParaRPr>
          </a:p>
          <a:p>
            <a:pPr algn="r"/>
            <a:endParaRPr lang="en-US" dirty="0">
              <a:latin typeface="Avenir Next LT Pro" panose="020B0504020202020204" pitchFamily="34" charset="0"/>
            </a:endParaRPr>
          </a:p>
          <a:p>
            <a:pPr algn="r"/>
            <a:r>
              <a:rPr lang="en-US" sz="1100" u="sng" dirty="0">
                <a:latin typeface="Avenir Next LT Pro" panose="020B0504020202020204" pitchFamily="34" charset="0"/>
              </a:rPr>
              <a:t>(For a better experience watch it in the slideshow)</a:t>
            </a:r>
            <a:endParaRPr lang="en-IN" sz="1100" u="sng" dirty="0">
              <a:latin typeface="Avenir Next LT Pro" panose="020B0504020202020204" pitchFamily="34" charset="0"/>
            </a:endParaRPr>
          </a:p>
        </p:txBody>
      </p:sp>
      <p:sp>
        <p:nvSpPr>
          <p:cNvPr id="31" name="TextBox 30">
            <a:extLst>
              <a:ext uri="{FF2B5EF4-FFF2-40B4-BE49-F238E27FC236}">
                <a16:creationId xmlns:a16="http://schemas.microsoft.com/office/drawing/2014/main" id="{D616CC09-CCFE-28FA-DC52-E2DFC9FA839B}"/>
              </a:ext>
            </a:extLst>
          </p:cNvPr>
          <p:cNvSpPr txBox="1"/>
          <p:nvPr/>
        </p:nvSpPr>
        <p:spPr>
          <a:xfrm>
            <a:off x="480907" y="5385497"/>
            <a:ext cx="4531360" cy="646331"/>
          </a:xfrm>
          <a:prstGeom prst="rect">
            <a:avLst/>
          </a:prstGeom>
          <a:noFill/>
        </p:spPr>
        <p:txBody>
          <a:bodyPr wrap="square" rtlCol="0">
            <a:spAutoFit/>
          </a:bodyPr>
          <a:lstStyle/>
          <a:p>
            <a:r>
              <a:rPr lang="en-US" sz="3600">
                <a:latin typeface="Avenir Next LT Pro Demi" panose="020B0704020202020204" pitchFamily="34" charset="0"/>
              </a:rPr>
              <a:t>INTRODUCTION</a:t>
            </a:r>
            <a:endParaRPr lang="en-IN" sz="3600">
              <a:latin typeface="Avenir Next LT Pro Demi" panose="020B0704020202020204" pitchFamily="34" charset="0"/>
            </a:endParaRPr>
          </a:p>
        </p:txBody>
      </p:sp>
      <p:sp>
        <p:nvSpPr>
          <p:cNvPr id="33" name="TextBox 32">
            <a:extLst>
              <a:ext uri="{FF2B5EF4-FFF2-40B4-BE49-F238E27FC236}">
                <a16:creationId xmlns:a16="http://schemas.microsoft.com/office/drawing/2014/main" id="{104C4112-9572-DC92-DB8E-42DB86235C4F}"/>
              </a:ext>
            </a:extLst>
          </p:cNvPr>
          <p:cNvSpPr txBox="1"/>
          <p:nvPr/>
        </p:nvSpPr>
        <p:spPr>
          <a:xfrm>
            <a:off x="480907" y="6787869"/>
            <a:ext cx="5354320" cy="1815882"/>
          </a:xfrm>
          <a:prstGeom prst="rect">
            <a:avLst/>
          </a:prstGeom>
          <a:noFill/>
        </p:spPr>
        <p:txBody>
          <a:bodyPr wrap="square" rtlCol="0">
            <a:spAutoFit/>
          </a:bodyPr>
          <a:lstStyle/>
          <a:p>
            <a:r>
              <a:rPr lang="en-US" sz="1400">
                <a:latin typeface="Avenir Next LT Pro Demi" panose="020B0704020202020204" pitchFamily="34" charset="0"/>
              </a:rPr>
              <a:t>FIFA, founded in 1904, has become the cornerstone of international football, uniting nations through the world's most beloved sport. From the inaugural World Cup in 1930 with just 13 teams, the tournament has expanded to include 32 teams by 2014, showcasing football's global reach. This presentation delves into the fascinating journey of FIFA, exploring its milestones, challenges, and the technological advancements shaping its future.</a:t>
            </a:r>
            <a:endParaRPr lang="en-IN" sz="1400">
              <a:latin typeface="Avenir Next LT Pro Demi" panose="020B0704020202020204" pitchFamily="34" charset="0"/>
            </a:endParaRPr>
          </a:p>
        </p:txBody>
      </p:sp>
    </p:spTree>
    <p:extLst>
      <p:ext uri="{BB962C8B-B14F-4D97-AF65-F5344CB8AC3E}">
        <p14:creationId xmlns:p14="http://schemas.microsoft.com/office/powerpoint/2010/main" val="15061452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lumMod val="50000"/>
                <a:lumOff val="50000"/>
              </a:schemeClr>
            </a:gs>
            <a:gs pos="89000">
              <a:schemeClr val="bg1"/>
            </a:gs>
          </a:gsLst>
          <a:lin ang="18900000" scaled="1"/>
          <a:tileRect/>
        </a:gra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6DB95320-4B1D-2405-010F-99EB82C254A3}"/>
              </a:ext>
            </a:extLst>
          </p:cNvPr>
          <p:cNvSpPr/>
          <p:nvPr/>
        </p:nvSpPr>
        <p:spPr>
          <a:xfrm rot="19011466">
            <a:off x="5760777" y="-391421"/>
            <a:ext cx="3811492" cy="3208407"/>
          </a:xfrm>
          <a:custGeom>
            <a:avLst/>
            <a:gdLst>
              <a:gd name="connsiteX0" fmla="*/ 3197210 w 6713592"/>
              <a:gd name="connsiteY0" fmla="*/ 3978055 h 5613914"/>
              <a:gd name="connsiteX1" fmla="*/ 3293048 w 6713592"/>
              <a:gd name="connsiteY1" fmla="*/ 4209428 h 5613914"/>
              <a:gd name="connsiteX2" fmla="*/ 2965836 w 6713592"/>
              <a:gd name="connsiteY2" fmla="*/ 4536640 h 5613914"/>
              <a:gd name="connsiteX3" fmla="*/ 2963226 w 6713592"/>
              <a:gd name="connsiteY3" fmla="*/ 4536640 h 5613914"/>
              <a:gd name="connsiteX4" fmla="*/ 2636015 w 6713592"/>
              <a:gd name="connsiteY4" fmla="*/ 4209429 h 5613914"/>
              <a:gd name="connsiteX5" fmla="*/ 2963226 w 6713592"/>
              <a:gd name="connsiteY5" fmla="*/ 3882217 h 5613914"/>
              <a:gd name="connsiteX6" fmla="*/ 2965837 w 6713592"/>
              <a:gd name="connsiteY6" fmla="*/ 3882217 h 5613914"/>
              <a:gd name="connsiteX7" fmla="*/ 3197210 w 6713592"/>
              <a:gd name="connsiteY7" fmla="*/ 3978055 h 5613914"/>
              <a:gd name="connsiteX8" fmla="*/ 4974403 w 6713592"/>
              <a:gd name="connsiteY8" fmla="*/ 4889206 h 5613914"/>
              <a:gd name="connsiteX9" fmla="*/ 4295231 w 6713592"/>
              <a:gd name="connsiteY9" fmla="*/ 5613914 h 5613914"/>
              <a:gd name="connsiteX10" fmla="*/ 1945299 w 6713592"/>
              <a:gd name="connsiteY10" fmla="*/ 5613914 h 5613914"/>
              <a:gd name="connsiteX11" fmla="*/ 1370253 w 6713592"/>
              <a:gd name="connsiteY11" fmla="*/ 5075000 h 5613914"/>
              <a:gd name="connsiteX12" fmla="*/ 1384385 w 6713592"/>
              <a:gd name="connsiteY12" fmla="*/ 5048964 h 5613914"/>
              <a:gd name="connsiteX13" fmla="*/ 1684855 w 6713592"/>
              <a:gd name="connsiteY13" fmla="*/ 4889206 h 5613914"/>
              <a:gd name="connsiteX14" fmla="*/ 6040183 w 6713592"/>
              <a:gd name="connsiteY14" fmla="*/ 3751970 h 5613914"/>
              <a:gd name="connsiteX15" fmla="*/ 5230275 w 6713592"/>
              <a:gd name="connsiteY15" fmla="*/ 4616179 h 5613914"/>
              <a:gd name="connsiteX16" fmla="*/ 3984343 w 6713592"/>
              <a:gd name="connsiteY16" fmla="*/ 4616179 h 5613914"/>
              <a:gd name="connsiteX17" fmla="*/ 3524005 w 6713592"/>
              <a:gd name="connsiteY17" fmla="*/ 4155841 h 5613914"/>
              <a:gd name="connsiteX18" fmla="*/ 3984343 w 6713592"/>
              <a:gd name="connsiteY18" fmla="*/ 3695503 h 5613914"/>
              <a:gd name="connsiteX19" fmla="*/ 5823615 w 6713592"/>
              <a:gd name="connsiteY19" fmla="*/ 3695503 h 5613914"/>
              <a:gd name="connsiteX20" fmla="*/ 6002799 w 6713592"/>
              <a:gd name="connsiteY20" fmla="*/ 3731679 h 5613914"/>
              <a:gd name="connsiteX21" fmla="*/ 2944561 w 6713592"/>
              <a:gd name="connsiteY21" fmla="*/ 87488 h 5613914"/>
              <a:gd name="connsiteX22" fmla="*/ 3032049 w 6713592"/>
              <a:gd name="connsiteY22" fmla="*/ 298702 h 5613914"/>
              <a:gd name="connsiteX23" fmla="*/ 3032048 w 6713592"/>
              <a:gd name="connsiteY23" fmla="*/ 298702 h 5613914"/>
              <a:gd name="connsiteX24" fmla="*/ 2733346 w 6713592"/>
              <a:gd name="connsiteY24" fmla="*/ 597404 h 5613914"/>
              <a:gd name="connsiteX25" fmla="*/ 2251470 w 6713592"/>
              <a:gd name="connsiteY25" fmla="*/ 597403 h 5613914"/>
              <a:gd name="connsiteX26" fmla="*/ 1958837 w 6713592"/>
              <a:gd name="connsiteY26" fmla="*/ 358901 h 5613914"/>
              <a:gd name="connsiteX27" fmla="*/ 1952768 w 6713592"/>
              <a:gd name="connsiteY27" fmla="*/ 298702 h 5613914"/>
              <a:gd name="connsiteX28" fmla="*/ 1958836 w 6713592"/>
              <a:gd name="connsiteY28" fmla="*/ 238503 h 5613914"/>
              <a:gd name="connsiteX29" fmla="*/ 2251470 w 6713592"/>
              <a:gd name="connsiteY29" fmla="*/ 0 h 5613914"/>
              <a:gd name="connsiteX30" fmla="*/ 2733347 w 6713592"/>
              <a:gd name="connsiteY30" fmla="*/ 0 h 5613914"/>
              <a:gd name="connsiteX31" fmla="*/ 2944561 w 6713592"/>
              <a:gd name="connsiteY31" fmla="*/ 87488 h 5613914"/>
              <a:gd name="connsiteX32" fmla="*/ 5304140 w 6713592"/>
              <a:gd name="connsiteY32" fmla="*/ 1712520 h 5613914"/>
              <a:gd name="connsiteX33" fmla="*/ 6713592 w 6713592"/>
              <a:gd name="connsiteY33" fmla="*/ 3033412 h 5613914"/>
              <a:gd name="connsiteX34" fmla="*/ 6264899 w 6713592"/>
              <a:gd name="connsiteY34" fmla="*/ 3512188 h 5613914"/>
              <a:gd name="connsiteX35" fmla="*/ 6172477 w 6713592"/>
              <a:gd name="connsiteY35" fmla="*/ 3521505 h 5613914"/>
              <a:gd name="connsiteX36" fmla="*/ 904492 w 6713592"/>
              <a:gd name="connsiteY36" fmla="*/ 3521504 h 5613914"/>
              <a:gd name="connsiteX37" fmla="*/ 0 w 6713592"/>
              <a:gd name="connsiteY37" fmla="*/ 2617012 h 5613914"/>
              <a:gd name="connsiteX38" fmla="*/ 904492 w 6713592"/>
              <a:gd name="connsiteY38" fmla="*/ 1712520 h 5613914"/>
              <a:gd name="connsiteX39" fmla="*/ 4229164 w 6713592"/>
              <a:gd name="connsiteY39" fmla="*/ 705088 h 5613914"/>
              <a:gd name="connsiteX40" fmla="*/ 5072497 w 6713592"/>
              <a:gd name="connsiteY40" fmla="*/ 1495432 h 5613914"/>
              <a:gd name="connsiteX41" fmla="*/ 1892002 w 6713592"/>
              <a:gd name="connsiteY41" fmla="*/ 1495431 h 5613914"/>
              <a:gd name="connsiteX42" fmla="*/ 1504858 w 6713592"/>
              <a:gd name="connsiteY42" fmla="*/ 1179899 h 5613914"/>
              <a:gd name="connsiteX43" fmla="*/ 1496830 w 6713592"/>
              <a:gd name="connsiteY43" fmla="*/ 1100259 h 5613914"/>
              <a:gd name="connsiteX44" fmla="*/ 1504858 w 6713592"/>
              <a:gd name="connsiteY44" fmla="*/ 1020619 h 5613914"/>
              <a:gd name="connsiteX45" fmla="*/ 1892001 w 6713592"/>
              <a:gd name="connsiteY45" fmla="*/ 705088 h 5613914"/>
              <a:gd name="connsiteX46" fmla="*/ 3523931 w 6713592"/>
              <a:gd name="connsiteY46" fmla="*/ 44168 h 5613914"/>
              <a:gd name="connsiteX47" fmla="*/ 4086927 w 6713592"/>
              <a:gd name="connsiteY47" fmla="*/ 571788 h 5613914"/>
              <a:gd name="connsiteX48" fmla="*/ 3624571 w 6713592"/>
              <a:gd name="connsiteY48" fmla="*/ 571788 h 5613914"/>
              <a:gd name="connsiteX49" fmla="*/ 3350920 w 6713592"/>
              <a:gd name="connsiteY49" fmla="*/ 298137 h 5613914"/>
              <a:gd name="connsiteX50" fmla="*/ 3350920 w 6713592"/>
              <a:gd name="connsiteY50" fmla="*/ 298138 h 5613914"/>
              <a:gd name="connsiteX51" fmla="*/ 3518054 w 6713592"/>
              <a:gd name="connsiteY51" fmla="*/ 45992 h 5613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713592" h="5613914">
                <a:moveTo>
                  <a:pt x="3197210" y="3978055"/>
                </a:moveTo>
                <a:cubicBezTo>
                  <a:pt x="3256424" y="4037269"/>
                  <a:pt x="3293048" y="4119072"/>
                  <a:pt x="3293048" y="4209428"/>
                </a:cubicBezTo>
                <a:cubicBezTo>
                  <a:pt x="3293048" y="4390142"/>
                  <a:pt x="3146550" y="4536640"/>
                  <a:pt x="2965836" y="4536640"/>
                </a:cubicBezTo>
                <a:lnTo>
                  <a:pt x="2963226" y="4536640"/>
                </a:lnTo>
                <a:cubicBezTo>
                  <a:pt x="2782512" y="4536640"/>
                  <a:pt x="2636014" y="4390142"/>
                  <a:pt x="2636015" y="4209429"/>
                </a:cubicBezTo>
                <a:cubicBezTo>
                  <a:pt x="2636015" y="4028715"/>
                  <a:pt x="2782513" y="3882217"/>
                  <a:pt x="2963226" y="3882217"/>
                </a:cubicBezTo>
                <a:lnTo>
                  <a:pt x="2965837" y="3882217"/>
                </a:lnTo>
                <a:cubicBezTo>
                  <a:pt x="3056194" y="3882217"/>
                  <a:pt x="3137997" y="3918841"/>
                  <a:pt x="3197210" y="3978055"/>
                </a:cubicBezTo>
                <a:close/>
                <a:moveTo>
                  <a:pt x="4974403" y="4889206"/>
                </a:moveTo>
                <a:lnTo>
                  <a:pt x="4295231" y="5613914"/>
                </a:lnTo>
                <a:lnTo>
                  <a:pt x="1945299" y="5613914"/>
                </a:lnTo>
                <a:lnTo>
                  <a:pt x="1370253" y="5075000"/>
                </a:lnTo>
                <a:lnTo>
                  <a:pt x="1384385" y="5048964"/>
                </a:lnTo>
                <a:cubicBezTo>
                  <a:pt x="1449503" y="4952578"/>
                  <a:pt x="1559778" y="4889206"/>
                  <a:pt x="1684855" y="4889206"/>
                </a:cubicBezTo>
                <a:close/>
                <a:moveTo>
                  <a:pt x="6040183" y="3751970"/>
                </a:moveTo>
                <a:lnTo>
                  <a:pt x="5230275" y="4616179"/>
                </a:lnTo>
                <a:lnTo>
                  <a:pt x="3984343" y="4616179"/>
                </a:lnTo>
                <a:cubicBezTo>
                  <a:pt x="3730105" y="4616179"/>
                  <a:pt x="3524005" y="4410079"/>
                  <a:pt x="3524005" y="4155841"/>
                </a:cubicBezTo>
                <a:cubicBezTo>
                  <a:pt x="3524005" y="3901602"/>
                  <a:pt x="3730105" y="3695503"/>
                  <a:pt x="3984343" y="3695503"/>
                </a:cubicBezTo>
                <a:lnTo>
                  <a:pt x="5823615" y="3695503"/>
                </a:lnTo>
                <a:cubicBezTo>
                  <a:pt x="5887174" y="3695503"/>
                  <a:pt x="5947725" y="3708384"/>
                  <a:pt x="6002799" y="3731679"/>
                </a:cubicBezTo>
                <a:close/>
                <a:moveTo>
                  <a:pt x="2944561" y="87488"/>
                </a:moveTo>
                <a:cubicBezTo>
                  <a:pt x="2998615" y="141542"/>
                  <a:pt x="3032049" y="216218"/>
                  <a:pt x="3032049" y="298702"/>
                </a:cubicBezTo>
                <a:lnTo>
                  <a:pt x="3032048" y="298702"/>
                </a:lnTo>
                <a:cubicBezTo>
                  <a:pt x="3032048" y="463671"/>
                  <a:pt x="2898315" y="597404"/>
                  <a:pt x="2733346" y="597404"/>
                </a:cubicBezTo>
                <a:lnTo>
                  <a:pt x="2251470" y="597403"/>
                </a:lnTo>
                <a:cubicBezTo>
                  <a:pt x="2107122" y="597404"/>
                  <a:pt x="1986689" y="495014"/>
                  <a:pt x="1958837" y="358901"/>
                </a:cubicBezTo>
                <a:lnTo>
                  <a:pt x="1952768" y="298702"/>
                </a:lnTo>
                <a:lnTo>
                  <a:pt x="1958836" y="238503"/>
                </a:lnTo>
                <a:cubicBezTo>
                  <a:pt x="1986689" y="102390"/>
                  <a:pt x="2107122" y="1"/>
                  <a:pt x="2251470" y="0"/>
                </a:cubicBezTo>
                <a:lnTo>
                  <a:pt x="2733347" y="0"/>
                </a:lnTo>
                <a:cubicBezTo>
                  <a:pt x="2815831" y="0"/>
                  <a:pt x="2890507" y="33433"/>
                  <a:pt x="2944561" y="87488"/>
                </a:cubicBezTo>
                <a:close/>
                <a:moveTo>
                  <a:pt x="5304140" y="1712520"/>
                </a:moveTo>
                <a:lnTo>
                  <a:pt x="6713592" y="3033412"/>
                </a:lnTo>
                <a:lnTo>
                  <a:pt x="6264899" y="3512188"/>
                </a:lnTo>
                <a:lnTo>
                  <a:pt x="6172477" y="3521505"/>
                </a:lnTo>
                <a:lnTo>
                  <a:pt x="904492" y="3521504"/>
                </a:lnTo>
                <a:cubicBezTo>
                  <a:pt x="404955" y="3521504"/>
                  <a:pt x="0" y="3116549"/>
                  <a:pt x="0" y="2617012"/>
                </a:cubicBezTo>
                <a:cubicBezTo>
                  <a:pt x="0" y="2117475"/>
                  <a:pt x="404955" y="1712520"/>
                  <a:pt x="904492" y="1712520"/>
                </a:cubicBezTo>
                <a:close/>
                <a:moveTo>
                  <a:pt x="4229164" y="705088"/>
                </a:moveTo>
                <a:lnTo>
                  <a:pt x="5072497" y="1495432"/>
                </a:lnTo>
                <a:lnTo>
                  <a:pt x="1892002" y="1495431"/>
                </a:lnTo>
                <a:cubicBezTo>
                  <a:pt x="1701036" y="1495431"/>
                  <a:pt x="1541707" y="1359973"/>
                  <a:pt x="1504858" y="1179899"/>
                </a:cubicBezTo>
                <a:lnTo>
                  <a:pt x="1496830" y="1100259"/>
                </a:lnTo>
                <a:lnTo>
                  <a:pt x="1504858" y="1020619"/>
                </a:lnTo>
                <a:cubicBezTo>
                  <a:pt x="1541707" y="840546"/>
                  <a:pt x="1701035" y="705088"/>
                  <a:pt x="1892001" y="705088"/>
                </a:cubicBezTo>
                <a:close/>
                <a:moveTo>
                  <a:pt x="3523931" y="44168"/>
                </a:moveTo>
                <a:lnTo>
                  <a:pt x="4086927" y="571788"/>
                </a:lnTo>
                <a:lnTo>
                  <a:pt x="3624571" y="571788"/>
                </a:lnTo>
                <a:cubicBezTo>
                  <a:pt x="3473438" y="571788"/>
                  <a:pt x="3350920" y="449270"/>
                  <a:pt x="3350920" y="298137"/>
                </a:cubicBezTo>
                <a:lnTo>
                  <a:pt x="3350920" y="298138"/>
                </a:lnTo>
                <a:cubicBezTo>
                  <a:pt x="3350920" y="184789"/>
                  <a:pt x="3419837" y="87535"/>
                  <a:pt x="3518054" y="45992"/>
                </a:cubicBezTo>
                <a:close/>
              </a:path>
            </a:pathLst>
          </a:custGeom>
          <a:blipFill dpi="0" rotWithShape="0">
            <a:blip r:embed="rId2"/>
            <a:srcRect/>
            <a:stretch>
              <a:fillRect l="-14000" r="-17000" b="-1000"/>
            </a:stretch>
          </a:blipFill>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3" name="Google Shape;167;p34">
            <a:extLst>
              <a:ext uri="{FF2B5EF4-FFF2-40B4-BE49-F238E27FC236}">
                <a16:creationId xmlns:a16="http://schemas.microsoft.com/office/drawing/2014/main" id="{DAFAB922-C516-3C21-446C-12F189ABC363}"/>
              </a:ext>
            </a:extLst>
          </p:cNvPr>
          <p:cNvSpPr txBox="1">
            <a:spLocks/>
          </p:cNvSpPr>
          <p:nvPr/>
        </p:nvSpPr>
        <p:spPr>
          <a:xfrm>
            <a:off x="-5183987" y="875899"/>
            <a:ext cx="3634510" cy="2016226"/>
          </a:xfrm>
          <a:prstGeom prst="rect">
            <a:avLst/>
          </a:prstGeom>
        </p:spPr>
        <p:txBody>
          <a:bodyPr spcFirstLastPara="1" vert="horz" wrap="square" lIns="91425" tIns="91425" rIns="91425" bIns="91425" rtlCol="0" anchor="b" anchorCtr="0">
            <a:noAutofit/>
          </a:bodyPr>
          <a:lstStyle>
            <a:lvl1pPr lvl="0" algn="r" defTabSz="685800" rtl="0" eaLnBrk="1" latinLnBrk="0" hangingPunct="1">
              <a:lnSpc>
                <a:spcPct val="90000"/>
              </a:lnSpc>
              <a:spcBef>
                <a:spcPts val="0"/>
              </a:spcBef>
              <a:spcAft>
                <a:spcPts val="0"/>
              </a:spcAft>
              <a:buSzPts val="3600"/>
              <a:buNone/>
              <a:defRPr sz="4500" b="1" kern="1200">
                <a:solidFill>
                  <a:schemeClr val="tx1"/>
                </a:solidFill>
                <a:latin typeface="+mj-lt"/>
                <a:ea typeface="+mj-ea"/>
                <a:cs typeface="+mj-c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IN" b="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rPr>
              <a:t>FIFA WORLDCUP</a:t>
            </a:r>
            <a:br>
              <a:rPr lang="en-IN" b="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rPr>
            </a:br>
            <a:r>
              <a:rPr lang="en-IN" b="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rPr>
              <a:t>ANALYSIS</a:t>
            </a:r>
          </a:p>
        </p:txBody>
      </p:sp>
      <p:pic>
        <p:nvPicPr>
          <p:cNvPr id="25" name="Graphic 24" descr="Soccer Goal outline">
            <a:extLst>
              <a:ext uri="{FF2B5EF4-FFF2-40B4-BE49-F238E27FC236}">
                <a16:creationId xmlns:a16="http://schemas.microsoft.com/office/drawing/2014/main" id="{11334408-C25F-A0A4-E71B-2779D56E46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386597" y="-38501"/>
            <a:ext cx="914400" cy="914400"/>
          </a:xfrm>
          <a:prstGeom prst="rect">
            <a:avLst/>
          </a:prstGeom>
        </p:spPr>
      </p:pic>
      <p:sp>
        <p:nvSpPr>
          <p:cNvPr id="26" name="TextBox 25">
            <a:extLst>
              <a:ext uri="{FF2B5EF4-FFF2-40B4-BE49-F238E27FC236}">
                <a16:creationId xmlns:a16="http://schemas.microsoft.com/office/drawing/2014/main" id="{40BDED28-656F-4714-3672-A310098FFCEA}"/>
              </a:ext>
            </a:extLst>
          </p:cNvPr>
          <p:cNvSpPr txBox="1"/>
          <p:nvPr/>
        </p:nvSpPr>
        <p:spPr>
          <a:xfrm>
            <a:off x="-5608002" y="3363309"/>
            <a:ext cx="2137144" cy="646331"/>
          </a:xfrm>
          <a:prstGeom prst="rect">
            <a:avLst/>
          </a:prstGeom>
          <a:noFill/>
        </p:spPr>
        <p:txBody>
          <a:bodyPr wrap="square" rtlCol="0">
            <a:spAutoFit/>
          </a:bodyPr>
          <a:lstStyle/>
          <a:p>
            <a:pPr algn="r"/>
            <a:r>
              <a:rPr lang="en-US">
                <a:latin typeface="Avenir Next LT Pro" panose="020B0504020202020204" pitchFamily="34" charset="0"/>
              </a:rPr>
              <a:t>By </a:t>
            </a:r>
          </a:p>
          <a:p>
            <a:pPr algn="r"/>
            <a:r>
              <a:rPr lang="en-US">
                <a:latin typeface="Avenir Next LT Pro" panose="020B0504020202020204" pitchFamily="34" charset="0"/>
              </a:rPr>
              <a:t>Aniket </a:t>
            </a:r>
            <a:r>
              <a:rPr lang="en-US" err="1">
                <a:latin typeface="Avenir Next LT Pro" panose="020B0504020202020204" pitchFamily="34" charset="0"/>
              </a:rPr>
              <a:t>Jamdade</a:t>
            </a:r>
            <a:endParaRPr lang="en-IN">
              <a:latin typeface="Avenir Next LT Pro" panose="020B0504020202020204" pitchFamily="34" charset="0"/>
            </a:endParaRPr>
          </a:p>
        </p:txBody>
      </p:sp>
      <p:sp>
        <p:nvSpPr>
          <p:cNvPr id="2" name="TextBox 1">
            <a:extLst>
              <a:ext uri="{FF2B5EF4-FFF2-40B4-BE49-F238E27FC236}">
                <a16:creationId xmlns:a16="http://schemas.microsoft.com/office/drawing/2014/main" id="{27FC152A-29C0-370E-D436-0DE7C2C42ABE}"/>
              </a:ext>
            </a:extLst>
          </p:cNvPr>
          <p:cNvSpPr txBox="1"/>
          <p:nvPr/>
        </p:nvSpPr>
        <p:spPr>
          <a:xfrm>
            <a:off x="523240" y="645160"/>
            <a:ext cx="4531360" cy="701731"/>
          </a:xfrm>
          <a:prstGeom prst="rect">
            <a:avLst/>
          </a:prstGeom>
          <a:noFill/>
        </p:spPr>
        <p:txBody>
          <a:bodyPr wrap="square" rtlCol="0">
            <a:spAutoFit/>
          </a:bodyPr>
          <a:lstStyle/>
          <a:p>
            <a:pPr algn="r" defTabSz="685800">
              <a:lnSpc>
                <a:spcPct val="90000"/>
              </a:lnSpc>
              <a:buSzPts val="3600"/>
            </a:pPr>
            <a:r>
              <a:rPr lang="en-US" sz="440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ea typeface="+mj-ea"/>
                <a:cs typeface="+mj-cs"/>
              </a:rPr>
              <a:t>INTRODUCTION</a:t>
            </a:r>
            <a:endParaRPr lang="en-IN" sz="440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ea typeface="+mj-ea"/>
              <a:cs typeface="+mj-cs"/>
            </a:endParaRPr>
          </a:p>
        </p:txBody>
      </p:sp>
      <p:sp>
        <p:nvSpPr>
          <p:cNvPr id="3" name="TextBox 2">
            <a:extLst>
              <a:ext uri="{FF2B5EF4-FFF2-40B4-BE49-F238E27FC236}">
                <a16:creationId xmlns:a16="http://schemas.microsoft.com/office/drawing/2014/main" id="{20622172-7DAE-B849-74B5-CE27E82CAF9F}"/>
              </a:ext>
            </a:extLst>
          </p:cNvPr>
          <p:cNvSpPr txBox="1"/>
          <p:nvPr/>
        </p:nvSpPr>
        <p:spPr>
          <a:xfrm>
            <a:off x="594360" y="1879600"/>
            <a:ext cx="5354320" cy="1815882"/>
          </a:xfrm>
          <a:prstGeom prst="rect">
            <a:avLst/>
          </a:prstGeom>
          <a:noFill/>
        </p:spPr>
        <p:txBody>
          <a:bodyPr wrap="square" rtlCol="0">
            <a:spAutoFit/>
          </a:bodyPr>
          <a:lstStyle/>
          <a:p>
            <a:r>
              <a:rPr lang="en-US" sz="1400">
                <a:latin typeface="Avenir Next LT Pro Demi" panose="020B0704020202020204" pitchFamily="34" charset="0"/>
              </a:rPr>
              <a:t>FIFA, founded in 1904, has become the cornerstone of international football, uniting nations through the world's most beloved sport. From the inaugural World Cup in 1930 with just 13 teams, the tournament has expanded to include 32 teams by 2014, showcasing football's global reach. This presentation delves into the fascinating journey of FIFA, exploring its milestones, challenges, and the technological advancements shaping its future.</a:t>
            </a:r>
            <a:endParaRPr lang="en-IN" sz="1400">
              <a:latin typeface="Avenir Next LT Pro Demi" panose="020B0704020202020204" pitchFamily="34" charset="0"/>
            </a:endParaRPr>
          </a:p>
        </p:txBody>
      </p:sp>
      <p:sp>
        <p:nvSpPr>
          <p:cNvPr id="4" name="Right Bracket 3">
            <a:extLst>
              <a:ext uri="{FF2B5EF4-FFF2-40B4-BE49-F238E27FC236}">
                <a16:creationId xmlns:a16="http://schemas.microsoft.com/office/drawing/2014/main" id="{181540D2-869C-AA1D-0E74-52137E38B683}"/>
              </a:ext>
            </a:extLst>
          </p:cNvPr>
          <p:cNvSpPr/>
          <p:nvPr/>
        </p:nvSpPr>
        <p:spPr>
          <a:xfrm>
            <a:off x="2231528" y="5750945"/>
            <a:ext cx="338666" cy="1310327"/>
          </a:xfrm>
          <a:prstGeom prst="rightBracket">
            <a:avLst>
              <a:gd name="adj" fmla="val 70984"/>
            </a:avLst>
          </a:prstGeom>
          <a:ln w="31750">
            <a:gradFill>
              <a:gsLst>
                <a:gs pos="0">
                  <a:srgbClr val="FFFFFF"/>
                </a:gs>
                <a:gs pos="63000">
                  <a:schemeClr val="accent4">
                    <a:lumMod val="60000"/>
                    <a:lumOff val="4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b="1">
              <a:ln>
                <a:solidFill>
                  <a:schemeClr val="accent3"/>
                </a:solidFill>
              </a:ln>
            </a:endParaRPr>
          </a:p>
        </p:txBody>
      </p:sp>
      <p:sp>
        <p:nvSpPr>
          <p:cNvPr id="5" name="Right Bracket 4">
            <a:extLst>
              <a:ext uri="{FF2B5EF4-FFF2-40B4-BE49-F238E27FC236}">
                <a16:creationId xmlns:a16="http://schemas.microsoft.com/office/drawing/2014/main" id="{3F39CD65-CD5C-EBFE-3EFE-886220FC05B2}"/>
              </a:ext>
            </a:extLst>
          </p:cNvPr>
          <p:cNvSpPr/>
          <p:nvPr/>
        </p:nvSpPr>
        <p:spPr>
          <a:xfrm>
            <a:off x="2231528" y="7223315"/>
            <a:ext cx="338666" cy="1310327"/>
          </a:xfrm>
          <a:prstGeom prst="rightBracket">
            <a:avLst>
              <a:gd name="adj" fmla="val 70984"/>
            </a:avLst>
          </a:prstGeom>
          <a:ln w="31750">
            <a:gradFill>
              <a:gsLst>
                <a:gs pos="0">
                  <a:srgbClr val="FFFFFF"/>
                </a:gs>
                <a:gs pos="63000">
                  <a:schemeClr val="accent4">
                    <a:lumMod val="60000"/>
                    <a:lumOff val="4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b="1">
              <a:ln>
                <a:solidFill>
                  <a:schemeClr val="accent3"/>
                </a:solidFill>
              </a:ln>
            </a:endParaRPr>
          </a:p>
        </p:txBody>
      </p:sp>
      <p:cxnSp>
        <p:nvCxnSpPr>
          <p:cNvPr id="6" name="Straight Arrow Connector 5">
            <a:extLst>
              <a:ext uri="{FF2B5EF4-FFF2-40B4-BE49-F238E27FC236}">
                <a16:creationId xmlns:a16="http://schemas.microsoft.com/office/drawing/2014/main" id="{5FDBD06C-211D-7974-0F34-85442E5F134F}"/>
              </a:ext>
            </a:extLst>
          </p:cNvPr>
          <p:cNvCxnSpPr>
            <a:cxnSpLocks/>
          </p:cNvCxnSpPr>
          <p:nvPr/>
        </p:nvCxnSpPr>
        <p:spPr>
          <a:xfrm>
            <a:off x="2555292" y="8614264"/>
            <a:ext cx="3440784" cy="0"/>
          </a:xfrm>
          <a:prstGeom prst="straightConnector1">
            <a:avLst/>
          </a:prstGeom>
          <a:ln w="28575">
            <a:gradFill>
              <a:gsLst>
                <a:gs pos="0">
                  <a:srgbClr val="FFFFFF"/>
                </a:gs>
                <a:gs pos="100000">
                  <a:srgbClr val="FFFF00"/>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8FA4B50-AF26-2A30-E2AF-99A245B5874D}"/>
              </a:ext>
            </a:extLst>
          </p:cNvPr>
          <p:cNvSpPr txBox="1"/>
          <p:nvPr/>
        </p:nvSpPr>
        <p:spPr>
          <a:xfrm>
            <a:off x="949919" y="5608409"/>
            <a:ext cx="1041662" cy="3139321"/>
          </a:xfrm>
          <a:prstGeom prst="rect">
            <a:avLst/>
          </a:prstGeom>
          <a:noFill/>
          <a:ln>
            <a:noFill/>
          </a:ln>
        </p:spPr>
        <p:txBody>
          <a:bodyPr wrap="square" rtlCol="0">
            <a:spAutoFit/>
          </a:bodyPr>
          <a:lstStyle/>
          <a:p>
            <a:pPr marL="285750" indent="-285750">
              <a:buFont typeface="Wingdings" panose="05000000000000000000" pitchFamily="2" charset="2"/>
              <a:buChar char="q"/>
            </a:pPr>
            <a:r>
              <a:rPr lang="en-US">
                <a:gradFill>
                  <a:gsLst>
                    <a:gs pos="0">
                      <a:schemeClr val="tx1">
                        <a:lumMod val="50000"/>
                        <a:lumOff val="50000"/>
                      </a:schemeClr>
                    </a:gs>
                    <a:gs pos="26000">
                      <a:schemeClr val="bg1"/>
                    </a:gs>
                  </a:gsLst>
                  <a:lin ang="18900000" scaled="1"/>
                </a:gradFill>
                <a:latin typeface="Avenir Next LT Pro Demi" panose="020B0704020202020204" pitchFamily="34" charset="0"/>
              </a:rPr>
              <a:t>1930</a:t>
            </a: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r>
              <a:rPr lang="en-IN">
                <a:gradFill>
                  <a:gsLst>
                    <a:gs pos="0">
                      <a:schemeClr val="tx1">
                        <a:lumMod val="50000"/>
                        <a:lumOff val="50000"/>
                      </a:schemeClr>
                    </a:gs>
                    <a:gs pos="26000">
                      <a:schemeClr val="bg1"/>
                    </a:gs>
                  </a:gsLst>
                  <a:lin ang="18900000" scaled="1"/>
                </a:gradFill>
                <a:latin typeface="Avenir Next LT Pro Demi" panose="020B0704020202020204" pitchFamily="34" charset="0"/>
              </a:rPr>
              <a:t>1950</a:t>
            </a:r>
          </a:p>
          <a:p>
            <a:pPr marL="285750" indent="-285750">
              <a:buFont typeface="Wingdings" panose="05000000000000000000" pitchFamily="2" charset="2"/>
              <a:buChar char="q"/>
            </a:pPr>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r>
              <a:rPr lang="en-IN">
                <a:gradFill>
                  <a:gsLst>
                    <a:gs pos="0">
                      <a:schemeClr val="tx1">
                        <a:lumMod val="50000"/>
                        <a:lumOff val="50000"/>
                      </a:schemeClr>
                    </a:gs>
                    <a:gs pos="26000">
                      <a:schemeClr val="bg1"/>
                    </a:gs>
                  </a:gsLst>
                  <a:lin ang="18900000" scaled="1"/>
                </a:gradFill>
                <a:latin typeface="Avenir Next LT Pro Demi" panose="020B0704020202020204" pitchFamily="34" charset="0"/>
              </a:rPr>
              <a:t>2014</a:t>
            </a: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p:txBody>
      </p:sp>
      <p:sp>
        <p:nvSpPr>
          <p:cNvPr id="11" name="TextBox 10">
            <a:extLst>
              <a:ext uri="{FF2B5EF4-FFF2-40B4-BE49-F238E27FC236}">
                <a16:creationId xmlns:a16="http://schemas.microsoft.com/office/drawing/2014/main" id="{4727A11E-E98C-ABC3-50F5-77266C0A042C}"/>
              </a:ext>
            </a:extLst>
          </p:cNvPr>
          <p:cNvSpPr txBox="1"/>
          <p:nvPr/>
        </p:nvSpPr>
        <p:spPr>
          <a:xfrm>
            <a:off x="0" y="5185918"/>
            <a:ext cx="4318000" cy="523220"/>
          </a:xfrm>
          <a:prstGeom prst="rect">
            <a:avLst/>
          </a:prstGeom>
          <a:noFill/>
        </p:spPr>
        <p:txBody>
          <a:bodyPr wrap="square" rtlCol="0">
            <a:spAutoFit/>
          </a:bodyPr>
          <a:lstStyle/>
          <a:p>
            <a:r>
              <a:rPr lang="en-US" sz="2800">
                <a:gradFill>
                  <a:gsLst>
                    <a:gs pos="25000">
                      <a:schemeClr val="tx1">
                        <a:lumMod val="50000"/>
                        <a:lumOff val="50000"/>
                      </a:schemeClr>
                    </a:gs>
                    <a:gs pos="0">
                      <a:schemeClr val="bg1"/>
                    </a:gs>
                  </a:gsLst>
                  <a:lin ang="18900000" scaled="1"/>
                </a:gradFill>
                <a:latin typeface="Avenir Next LT Pro Demi" panose="020B0704020202020204" pitchFamily="34" charset="0"/>
              </a:rPr>
              <a:t>Details Of the Data</a:t>
            </a:r>
            <a:endParaRPr lang="en-IN" sz="2800">
              <a:gradFill>
                <a:gsLst>
                  <a:gs pos="25000">
                    <a:schemeClr val="tx1">
                      <a:lumMod val="50000"/>
                      <a:lumOff val="50000"/>
                    </a:schemeClr>
                  </a:gs>
                  <a:gs pos="0">
                    <a:schemeClr val="bg1"/>
                  </a:gs>
                </a:gsLst>
                <a:lin ang="18900000" scaled="1"/>
              </a:gradFill>
              <a:latin typeface="Avenir Next LT Pro Demi" panose="020B0704020202020204" pitchFamily="34" charset="0"/>
            </a:endParaRPr>
          </a:p>
        </p:txBody>
      </p:sp>
    </p:spTree>
    <p:extLst>
      <p:ext uri="{BB962C8B-B14F-4D97-AF65-F5344CB8AC3E}">
        <p14:creationId xmlns:p14="http://schemas.microsoft.com/office/powerpoint/2010/main" val="37811351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lumMod val="50000"/>
                <a:lumOff val="50000"/>
              </a:schemeClr>
            </a:gs>
            <a:gs pos="89000">
              <a:schemeClr val="bg1"/>
            </a:gs>
          </a:gsLst>
          <a:lin ang="18900000" scaled="1"/>
          <a:tileRect/>
        </a:gra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6DB95320-4B1D-2405-010F-99EB82C254A3}"/>
              </a:ext>
            </a:extLst>
          </p:cNvPr>
          <p:cNvSpPr/>
          <p:nvPr/>
        </p:nvSpPr>
        <p:spPr>
          <a:xfrm rot="19011466">
            <a:off x="5760777" y="-391421"/>
            <a:ext cx="3811492" cy="3208407"/>
          </a:xfrm>
          <a:custGeom>
            <a:avLst/>
            <a:gdLst>
              <a:gd name="connsiteX0" fmla="*/ 3197210 w 6713592"/>
              <a:gd name="connsiteY0" fmla="*/ 3978055 h 5613914"/>
              <a:gd name="connsiteX1" fmla="*/ 3293048 w 6713592"/>
              <a:gd name="connsiteY1" fmla="*/ 4209428 h 5613914"/>
              <a:gd name="connsiteX2" fmla="*/ 2965836 w 6713592"/>
              <a:gd name="connsiteY2" fmla="*/ 4536640 h 5613914"/>
              <a:gd name="connsiteX3" fmla="*/ 2963226 w 6713592"/>
              <a:gd name="connsiteY3" fmla="*/ 4536640 h 5613914"/>
              <a:gd name="connsiteX4" fmla="*/ 2636015 w 6713592"/>
              <a:gd name="connsiteY4" fmla="*/ 4209429 h 5613914"/>
              <a:gd name="connsiteX5" fmla="*/ 2963226 w 6713592"/>
              <a:gd name="connsiteY5" fmla="*/ 3882217 h 5613914"/>
              <a:gd name="connsiteX6" fmla="*/ 2965837 w 6713592"/>
              <a:gd name="connsiteY6" fmla="*/ 3882217 h 5613914"/>
              <a:gd name="connsiteX7" fmla="*/ 3197210 w 6713592"/>
              <a:gd name="connsiteY7" fmla="*/ 3978055 h 5613914"/>
              <a:gd name="connsiteX8" fmla="*/ 4974403 w 6713592"/>
              <a:gd name="connsiteY8" fmla="*/ 4889206 h 5613914"/>
              <a:gd name="connsiteX9" fmla="*/ 4295231 w 6713592"/>
              <a:gd name="connsiteY9" fmla="*/ 5613914 h 5613914"/>
              <a:gd name="connsiteX10" fmla="*/ 1945299 w 6713592"/>
              <a:gd name="connsiteY10" fmla="*/ 5613914 h 5613914"/>
              <a:gd name="connsiteX11" fmla="*/ 1370253 w 6713592"/>
              <a:gd name="connsiteY11" fmla="*/ 5075000 h 5613914"/>
              <a:gd name="connsiteX12" fmla="*/ 1384385 w 6713592"/>
              <a:gd name="connsiteY12" fmla="*/ 5048964 h 5613914"/>
              <a:gd name="connsiteX13" fmla="*/ 1684855 w 6713592"/>
              <a:gd name="connsiteY13" fmla="*/ 4889206 h 5613914"/>
              <a:gd name="connsiteX14" fmla="*/ 6040183 w 6713592"/>
              <a:gd name="connsiteY14" fmla="*/ 3751970 h 5613914"/>
              <a:gd name="connsiteX15" fmla="*/ 5230275 w 6713592"/>
              <a:gd name="connsiteY15" fmla="*/ 4616179 h 5613914"/>
              <a:gd name="connsiteX16" fmla="*/ 3984343 w 6713592"/>
              <a:gd name="connsiteY16" fmla="*/ 4616179 h 5613914"/>
              <a:gd name="connsiteX17" fmla="*/ 3524005 w 6713592"/>
              <a:gd name="connsiteY17" fmla="*/ 4155841 h 5613914"/>
              <a:gd name="connsiteX18" fmla="*/ 3984343 w 6713592"/>
              <a:gd name="connsiteY18" fmla="*/ 3695503 h 5613914"/>
              <a:gd name="connsiteX19" fmla="*/ 5823615 w 6713592"/>
              <a:gd name="connsiteY19" fmla="*/ 3695503 h 5613914"/>
              <a:gd name="connsiteX20" fmla="*/ 6002799 w 6713592"/>
              <a:gd name="connsiteY20" fmla="*/ 3731679 h 5613914"/>
              <a:gd name="connsiteX21" fmla="*/ 2944561 w 6713592"/>
              <a:gd name="connsiteY21" fmla="*/ 87488 h 5613914"/>
              <a:gd name="connsiteX22" fmla="*/ 3032049 w 6713592"/>
              <a:gd name="connsiteY22" fmla="*/ 298702 h 5613914"/>
              <a:gd name="connsiteX23" fmla="*/ 3032048 w 6713592"/>
              <a:gd name="connsiteY23" fmla="*/ 298702 h 5613914"/>
              <a:gd name="connsiteX24" fmla="*/ 2733346 w 6713592"/>
              <a:gd name="connsiteY24" fmla="*/ 597404 h 5613914"/>
              <a:gd name="connsiteX25" fmla="*/ 2251470 w 6713592"/>
              <a:gd name="connsiteY25" fmla="*/ 597403 h 5613914"/>
              <a:gd name="connsiteX26" fmla="*/ 1958837 w 6713592"/>
              <a:gd name="connsiteY26" fmla="*/ 358901 h 5613914"/>
              <a:gd name="connsiteX27" fmla="*/ 1952768 w 6713592"/>
              <a:gd name="connsiteY27" fmla="*/ 298702 h 5613914"/>
              <a:gd name="connsiteX28" fmla="*/ 1958836 w 6713592"/>
              <a:gd name="connsiteY28" fmla="*/ 238503 h 5613914"/>
              <a:gd name="connsiteX29" fmla="*/ 2251470 w 6713592"/>
              <a:gd name="connsiteY29" fmla="*/ 0 h 5613914"/>
              <a:gd name="connsiteX30" fmla="*/ 2733347 w 6713592"/>
              <a:gd name="connsiteY30" fmla="*/ 0 h 5613914"/>
              <a:gd name="connsiteX31" fmla="*/ 2944561 w 6713592"/>
              <a:gd name="connsiteY31" fmla="*/ 87488 h 5613914"/>
              <a:gd name="connsiteX32" fmla="*/ 5304140 w 6713592"/>
              <a:gd name="connsiteY32" fmla="*/ 1712520 h 5613914"/>
              <a:gd name="connsiteX33" fmla="*/ 6713592 w 6713592"/>
              <a:gd name="connsiteY33" fmla="*/ 3033412 h 5613914"/>
              <a:gd name="connsiteX34" fmla="*/ 6264899 w 6713592"/>
              <a:gd name="connsiteY34" fmla="*/ 3512188 h 5613914"/>
              <a:gd name="connsiteX35" fmla="*/ 6172477 w 6713592"/>
              <a:gd name="connsiteY35" fmla="*/ 3521505 h 5613914"/>
              <a:gd name="connsiteX36" fmla="*/ 904492 w 6713592"/>
              <a:gd name="connsiteY36" fmla="*/ 3521504 h 5613914"/>
              <a:gd name="connsiteX37" fmla="*/ 0 w 6713592"/>
              <a:gd name="connsiteY37" fmla="*/ 2617012 h 5613914"/>
              <a:gd name="connsiteX38" fmla="*/ 904492 w 6713592"/>
              <a:gd name="connsiteY38" fmla="*/ 1712520 h 5613914"/>
              <a:gd name="connsiteX39" fmla="*/ 4229164 w 6713592"/>
              <a:gd name="connsiteY39" fmla="*/ 705088 h 5613914"/>
              <a:gd name="connsiteX40" fmla="*/ 5072497 w 6713592"/>
              <a:gd name="connsiteY40" fmla="*/ 1495432 h 5613914"/>
              <a:gd name="connsiteX41" fmla="*/ 1892002 w 6713592"/>
              <a:gd name="connsiteY41" fmla="*/ 1495431 h 5613914"/>
              <a:gd name="connsiteX42" fmla="*/ 1504858 w 6713592"/>
              <a:gd name="connsiteY42" fmla="*/ 1179899 h 5613914"/>
              <a:gd name="connsiteX43" fmla="*/ 1496830 w 6713592"/>
              <a:gd name="connsiteY43" fmla="*/ 1100259 h 5613914"/>
              <a:gd name="connsiteX44" fmla="*/ 1504858 w 6713592"/>
              <a:gd name="connsiteY44" fmla="*/ 1020619 h 5613914"/>
              <a:gd name="connsiteX45" fmla="*/ 1892001 w 6713592"/>
              <a:gd name="connsiteY45" fmla="*/ 705088 h 5613914"/>
              <a:gd name="connsiteX46" fmla="*/ 3523931 w 6713592"/>
              <a:gd name="connsiteY46" fmla="*/ 44168 h 5613914"/>
              <a:gd name="connsiteX47" fmla="*/ 4086927 w 6713592"/>
              <a:gd name="connsiteY47" fmla="*/ 571788 h 5613914"/>
              <a:gd name="connsiteX48" fmla="*/ 3624571 w 6713592"/>
              <a:gd name="connsiteY48" fmla="*/ 571788 h 5613914"/>
              <a:gd name="connsiteX49" fmla="*/ 3350920 w 6713592"/>
              <a:gd name="connsiteY49" fmla="*/ 298137 h 5613914"/>
              <a:gd name="connsiteX50" fmla="*/ 3350920 w 6713592"/>
              <a:gd name="connsiteY50" fmla="*/ 298138 h 5613914"/>
              <a:gd name="connsiteX51" fmla="*/ 3518054 w 6713592"/>
              <a:gd name="connsiteY51" fmla="*/ 45992 h 5613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713592" h="5613914">
                <a:moveTo>
                  <a:pt x="3197210" y="3978055"/>
                </a:moveTo>
                <a:cubicBezTo>
                  <a:pt x="3256424" y="4037269"/>
                  <a:pt x="3293048" y="4119072"/>
                  <a:pt x="3293048" y="4209428"/>
                </a:cubicBezTo>
                <a:cubicBezTo>
                  <a:pt x="3293048" y="4390142"/>
                  <a:pt x="3146550" y="4536640"/>
                  <a:pt x="2965836" y="4536640"/>
                </a:cubicBezTo>
                <a:lnTo>
                  <a:pt x="2963226" y="4536640"/>
                </a:lnTo>
                <a:cubicBezTo>
                  <a:pt x="2782512" y="4536640"/>
                  <a:pt x="2636014" y="4390142"/>
                  <a:pt x="2636015" y="4209429"/>
                </a:cubicBezTo>
                <a:cubicBezTo>
                  <a:pt x="2636015" y="4028715"/>
                  <a:pt x="2782513" y="3882217"/>
                  <a:pt x="2963226" y="3882217"/>
                </a:cubicBezTo>
                <a:lnTo>
                  <a:pt x="2965837" y="3882217"/>
                </a:lnTo>
                <a:cubicBezTo>
                  <a:pt x="3056194" y="3882217"/>
                  <a:pt x="3137997" y="3918841"/>
                  <a:pt x="3197210" y="3978055"/>
                </a:cubicBezTo>
                <a:close/>
                <a:moveTo>
                  <a:pt x="4974403" y="4889206"/>
                </a:moveTo>
                <a:lnTo>
                  <a:pt x="4295231" y="5613914"/>
                </a:lnTo>
                <a:lnTo>
                  <a:pt x="1945299" y="5613914"/>
                </a:lnTo>
                <a:lnTo>
                  <a:pt x="1370253" y="5075000"/>
                </a:lnTo>
                <a:lnTo>
                  <a:pt x="1384385" y="5048964"/>
                </a:lnTo>
                <a:cubicBezTo>
                  <a:pt x="1449503" y="4952578"/>
                  <a:pt x="1559778" y="4889206"/>
                  <a:pt x="1684855" y="4889206"/>
                </a:cubicBezTo>
                <a:close/>
                <a:moveTo>
                  <a:pt x="6040183" y="3751970"/>
                </a:moveTo>
                <a:lnTo>
                  <a:pt x="5230275" y="4616179"/>
                </a:lnTo>
                <a:lnTo>
                  <a:pt x="3984343" y="4616179"/>
                </a:lnTo>
                <a:cubicBezTo>
                  <a:pt x="3730105" y="4616179"/>
                  <a:pt x="3524005" y="4410079"/>
                  <a:pt x="3524005" y="4155841"/>
                </a:cubicBezTo>
                <a:cubicBezTo>
                  <a:pt x="3524005" y="3901602"/>
                  <a:pt x="3730105" y="3695503"/>
                  <a:pt x="3984343" y="3695503"/>
                </a:cubicBezTo>
                <a:lnTo>
                  <a:pt x="5823615" y="3695503"/>
                </a:lnTo>
                <a:cubicBezTo>
                  <a:pt x="5887174" y="3695503"/>
                  <a:pt x="5947725" y="3708384"/>
                  <a:pt x="6002799" y="3731679"/>
                </a:cubicBezTo>
                <a:close/>
                <a:moveTo>
                  <a:pt x="2944561" y="87488"/>
                </a:moveTo>
                <a:cubicBezTo>
                  <a:pt x="2998615" y="141542"/>
                  <a:pt x="3032049" y="216218"/>
                  <a:pt x="3032049" y="298702"/>
                </a:cubicBezTo>
                <a:lnTo>
                  <a:pt x="3032048" y="298702"/>
                </a:lnTo>
                <a:cubicBezTo>
                  <a:pt x="3032048" y="463671"/>
                  <a:pt x="2898315" y="597404"/>
                  <a:pt x="2733346" y="597404"/>
                </a:cubicBezTo>
                <a:lnTo>
                  <a:pt x="2251470" y="597403"/>
                </a:lnTo>
                <a:cubicBezTo>
                  <a:pt x="2107122" y="597404"/>
                  <a:pt x="1986689" y="495014"/>
                  <a:pt x="1958837" y="358901"/>
                </a:cubicBezTo>
                <a:lnTo>
                  <a:pt x="1952768" y="298702"/>
                </a:lnTo>
                <a:lnTo>
                  <a:pt x="1958836" y="238503"/>
                </a:lnTo>
                <a:cubicBezTo>
                  <a:pt x="1986689" y="102390"/>
                  <a:pt x="2107122" y="1"/>
                  <a:pt x="2251470" y="0"/>
                </a:cubicBezTo>
                <a:lnTo>
                  <a:pt x="2733347" y="0"/>
                </a:lnTo>
                <a:cubicBezTo>
                  <a:pt x="2815831" y="0"/>
                  <a:pt x="2890507" y="33433"/>
                  <a:pt x="2944561" y="87488"/>
                </a:cubicBezTo>
                <a:close/>
                <a:moveTo>
                  <a:pt x="5304140" y="1712520"/>
                </a:moveTo>
                <a:lnTo>
                  <a:pt x="6713592" y="3033412"/>
                </a:lnTo>
                <a:lnTo>
                  <a:pt x="6264899" y="3512188"/>
                </a:lnTo>
                <a:lnTo>
                  <a:pt x="6172477" y="3521505"/>
                </a:lnTo>
                <a:lnTo>
                  <a:pt x="904492" y="3521504"/>
                </a:lnTo>
                <a:cubicBezTo>
                  <a:pt x="404955" y="3521504"/>
                  <a:pt x="0" y="3116549"/>
                  <a:pt x="0" y="2617012"/>
                </a:cubicBezTo>
                <a:cubicBezTo>
                  <a:pt x="0" y="2117475"/>
                  <a:pt x="404955" y="1712520"/>
                  <a:pt x="904492" y="1712520"/>
                </a:cubicBezTo>
                <a:close/>
                <a:moveTo>
                  <a:pt x="4229164" y="705088"/>
                </a:moveTo>
                <a:lnTo>
                  <a:pt x="5072497" y="1495432"/>
                </a:lnTo>
                <a:lnTo>
                  <a:pt x="1892002" y="1495431"/>
                </a:lnTo>
                <a:cubicBezTo>
                  <a:pt x="1701036" y="1495431"/>
                  <a:pt x="1541707" y="1359973"/>
                  <a:pt x="1504858" y="1179899"/>
                </a:cubicBezTo>
                <a:lnTo>
                  <a:pt x="1496830" y="1100259"/>
                </a:lnTo>
                <a:lnTo>
                  <a:pt x="1504858" y="1020619"/>
                </a:lnTo>
                <a:cubicBezTo>
                  <a:pt x="1541707" y="840546"/>
                  <a:pt x="1701035" y="705088"/>
                  <a:pt x="1892001" y="705088"/>
                </a:cubicBezTo>
                <a:close/>
                <a:moveTo>
                  <a:pt x="3523931" y="44168"/>
                </a:moveTo>
                <a:lnTo>
                  <a:pt x="4086927" y="571788"/>
                </a:lnTo>
                <a:lnTo>
                  <a:pt x="3624571" y="571788"/>
                </a:lnTo>
                <a:cubicBezTo>
                  <a:pt x="3473438" y="571788"/>
                  <a:pt x="3350920" y="449270"/>
                  <a:pt x="3350920" y="298137"/>
                </a:cubicBezTo>
                <a:lnTo>
                  <a:pt x="3350920" y="298138"/>
                </a:lnTo>
                <a:cubicBezTo>
                  <a:pt x="3350920" y="184789"/>
                  <a:pt x="3419837" y="87535"/>
                  <a:pt x="3518054" y="45992"/>
                </a:cubicBezTo>
                <a:close/>
              </a:path>
            </a:pathLst>
          </a:custGeom>
          <a:blipFill dpi="0" rotWithShape="0">
            <a:blip r:embed="rId2"/>
            <a:srcRect/>
            <a:stretch>
              <a:fillRect l="-14000" r="-17000" b="-1000"/>
            </a:stretch>
          </a:blipFill>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 name="TextBox 1">
            <a:extLst>
              <a:ext uri="{FF2B5EF4-FFF2-40B4-BE49-F238E27FC236}">
                <a16:creationId xmlns:a16="http://schemas.microsoft.com/office/drawing/2014/main" id="{27FC152A-29C0-370E-D436-0DE7C2C42ABE}"/>
              </a:ext>
            </a:extLst>
          </p:cNvPr>
          <p:cNvSpPr txBox="1"/>
          <p:nvPr/>
        </p:nvSpPr>
        <p:spPr>
          <a:xfrm>
            <a:off x="-4641427" y="636694"/>
            <a:ext cx="4531360" cy="701731"/>
          </a:xfrm>
          <a:prstGeom prst="rect">
            <a:avLst/>
          </a:prstGeom>
          <a:noFill/>
        </p:spPr>
        <p:txBody>
          <a:bodyPr wrap="square" rtlCol="0">
            <a:spAutoFit/>
          </a:bodyPr>
          <a:lstStyle/>
          <a:p>
            <a:pPr algn="r" defTabSz="685800">
              <a:lnSpc>
                <a:spcPct val="90000"/>
              </a:lnSpc>
              <a:buSzPts val="3600"/>
            </a:pPr>
            <a:r>
              <a:rPr lang="en-US" sz="440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ea typeface="+mj-ea"/>
                <a:cs typeface="+mj-cs"/>
              </a:rPr>
              <a:t>INTRODUCTION</a:t>
            </a:r>
            <a:endParaRPr lang="en-IN" sz="440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ea typeface="+mj-ea"/>
              <a:cs typeface="+mj-cs"/>
            </a:endParaRPr>
          </a:p>
        </p:txBody>
      </p:sp>
      <p:sp>
        <p:nvSpPr>
          <p:cNvPr id="13" name="Right Bracket 12">
            <a:extLst>
              <a:ext uri="{FF2B5EF4-FFF2-40B4-BE49-F238E27FC236}">
                <a16:creationId xmlns:a16="http://schemas.microsoft.com/office/drawing/2014/main" id="{7741BC5A-CBA1-40B3-7A1B-7B59766D7A1B}"/>
              </a:ext>
            </a:extLst>
          </p:cNvPr>
          <p:cNvSpPr/>
          <p:nvPr/>
        </p:nvSpPr>
        <p:spPr>
          <a:xfrm>
            <a:off x="2040467" y="1150069"/>
            <a:ext cx="338666" cy="1310327"/>
          </a:xfrm>
          <a:prstGeom prst="rightBracket">
            <a:avLst>
              <a:gd name="adj" fmla="val 70984"/>
            </a:avLst>
          </a:prstGeom>
          <a:ln w="31750">
            <a:gradFill>
              <a:gsLst>
                <a:gs pos="0">
                  <a:srgbClr val="FFFFFF"/>
                </a:gs>
                <a:gs pos="63000">
                  <a:schemeClr val="accent4">
                    <a:lumMod val="60000"/>
                    <a:lumOff val="4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b="1">
              <a:ln>
                <a:solidFill>
                  <a:schemeClr val="accent3"/>
                </a:solidFill>
              </a:ln>
            </a:endParaRPr>
          </a:p>
        </p:txBody>
      </p:sp>
      <p:sp>
        <p:nvSpPr>
          <p:cNvPr id="14" name="Right Bracket 13">
            <a:extLst>
              <a:ext uri="{FF2B5EF4-FFF2-40B4-BE49-F238E27FC236}">
                <a16:creationId xmlns:a16="http://schemas.microsoft.com/office/drawing/2014/main" id="{228F1850-D6FB-E05B-FEC0-789E0A24AB0D}"/>
              </a:ext>
            </a:extLst>
          </p:cNvPr>
          <p:cNvSpPr/>
          <p:nvPr/>
        </p:nvSpPr>
        <p:spPr>
          <a:xfrm>
            <a:off x="2040467" y="2622439"/>
            <a:ext cx="338666" cy="1310327"/>
          </a:xfrm>
          <a:prstGeom prst="rightBracket">
            <a:avLst>
              <a:gd name="adj" fmla="val 70984"/>
            </a:avLst>
          </a:prstGeom>
          <a:ln w="31750">
            <a:gradFill>
              <a:gsLst>
                <a:gs pos="0">
                  <a:srgbClr val="FFFFFF"/>
                </a:gs>
                <a:gs pos="63000">
                  <a:schemeClr val="accent4">
                    <a:lumMod val="60000"/>
                    <a:lumOff val="4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b="1">
              <a:ln>
                <a:solidFill>
                  <a:schemeClr val="accent3"/>
                </a:solidFill>
              </a:ln>
            </a:endParaRPr>
          </a:p>
        </p:txBody>
      </p:sp>
      <p:cxnSp>
        <p:nvCxnSpPr>
          <p:cNvPr id="16" name="Straight Arrow Connector 15">
            <a:extLst>
              <a:ext uri="{FF2B5EF4-FFF2-40B4-BE49-F238E27FC236}">
                <a16:creationId xmlns:a16="http://schemas.microsoft.com/office/drawing/2014/main" id="{2F4987B2-2305-7C77-52CB-677B6FAC3343}"/>
              </a:ext>
            </a:extLst>
          </p:cNvPr>
          <p:cNvCxnSpPr>
            <a:cxnSpLocks/>
          </p:cNvCxnSpPr>
          <p:nvPr/>
        </p:nvCxnSpPr>
        <p:spPr>
          <a:xfrm>
            <a:off x="2187019" y="2531097"/>
            <a:ext cx="3440784" cy="0"/>
          </a:xfrm>
          <a:prstGeom prst="straightConnector1">
            <a:avLst/>
          </a:prstGeom>
          <a:ln w="28575">
            <a:gradFill>
              <a:gsLst>
                <a:gs pos="0">
                  <a:srgbClr val="FFFFFF"/>
                </a:gs>
                <a:gs pos="100000">
                  <a:srgbClr val="FFFF00"/>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70B1E7A-FA95-BF28-9A91-182CAAD54D4C}"/>
              </a:ext>
            </a:extLst>
          </p:cNvPr>
          <p:cNvSpPr txBox="1"/>
          <p:nvPr/>
        </p:nvSpPr>
        <p:spPr>
          <a:xfrm>
            <a:off x="2411627" y="2300265"/>
            <a:ext cx="3345992" cy="230832"/>
          </a:xfrm>
          <a:prstGeom prst="rect">
            <a:avLst/>
          </a:prstGeom>
          <a:noFill/>
        </p:spPr>
        <p:txBody>
          <a:bodyPr wrap="square" rtlCol="0">
            <a:spAutoFit/>
          </a:bodyPr>
          <a:lstStyle/>
          <a:p>
            <a:r>
              <a:rPr lang="en-US" sz="900">
                <a:latin typeface="Avenir Next LT Pro Demi" panose="020B0704020202020204" pitchFamily="34" charset="0"/>
              </a:rPr>
              <a:t>Increased Teams and Participation from all over the World</a:t>
            </a:r>
            <a:endParaRPr lang="en-IN" sz="900">
              <a:latin typeface="Avenir Next LT Pro Demi" panose="020B0704020202020204" pitchFamily="34" charset="0"/>
            </a:endParaRPr>
          </a:p>
        </p:txBody>
      </p:sp>
      <p:sp>
        <p:nvSpPr>
          <p:cNvPr id="34" name="TextBox 33">
            <a:extLst>
              <a:ext uri="{FF2B5EF4-FFF2-40B4-BE49-F238E27FC236}">
                <a16:creationId xmlns:a16="http://schemas.microsoft.com/office/drawing/2014/main" id="{4EBA074F-9029-F4E4-5961-3A57A3F3430B}"/>
              </a:ext>
            </a:extLst>
          </p:cNvPr>
          <p:cNvSpPr txBox="1"/>
          <p:nvPr/>
        </p:nvSpPr>
        <p:spPr>
          <a:xfrm>
            <a:off x="758858" y="1007533"/>
            <a:ext cx="1041662" cy="3139321"/>
          </a:xfrm>
          <a:prstGeom prst="rect">
            <a:avLst/>
          </a:prstGeom>
          <a:noFill/>
          <a:ln>
            <a:noFill/>
          </a:ln>
        </p:spPr>
        <p:txBody>
          <a:bodyPr wrap="square" rtlCol="0">
            <a:spAutoFit/>
          </a:bodyPr>
          <a:lstStyle/>
          <a:p>
            <a:pPr marL="285750" indent="-285750">
              <a:buFont typeface="Wingdings" panose="05000000000000000000" pitchFamily="2" charset="2"/>
              <a:buChar char="q"/>
            </a:pPr>
            <a:r>
              <a:rPr lang="en-US">
                <a:gradFill>
                  <a:gsLst>
                    <a:gs pos="0">
                      <a:schemeClr val="tx1">
                        <a:lumMod val="50000"/>
                        <a:lumOff val="50000"/>
                      </a:schemeClr>
                    </a:gs>
                    <a:gs pos="26000">
                      <a:schemeClr val="bg1"/>
                    </a:gs>
                  </a:gsLst>
                  <a:lin ang="18900000" scaled="1"/>
                </a:gradFill>
                <a:latin typeface="Avenir Next LT Pro Demi" panose="020B0704020202020204" pitchFamily="34" charset="0"/>
              </a:rPr>
              <a:t>1930</a:t>
            </a: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r>
              <a:rPr lang="en-IN">
                <a:gradFill>
                  <a:gsLst>
                    <a:gs pos="0">
                      <a:schemeClr val="tx1">
                        <a:lumMod val="50000"/>
                        <a:lumOff val="50000"/>
                      </a:schemeClr>
                    </a:gs>
                    <a:gs pos="26000">
                      <a:schemeClr val="bg1"/>
                    </a:gs>
                  </a:gsLst>
                  <a:lin ang="18900000" scaled="1"/>
                </a:gradFill>
                <a:latin typeface="Avenir Next LT Pro Demi" panose="020B0704020202020204" pitchFamily="34" charset="0"/>
              </a:rPr>
              <a:t>1950</a:t>
            </a:r>
          </a:p>
          <a:p>
            <a:pPr marL="285750" indent="-285750">
              <a:buFont typeface="Wingdings" panose="05000000000000000000" pitchFamily="2" charset="2"/>
              <a:buChar char="q"/>
            </a:pPr>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r>
              <a:rPr lang="en-IN">
                <a:gradFill>
                  <a:gsLst>
                    <a:gs pos="0">
                      <a:schemeClr val="tx1">
                        <a:lumMod val="50000"/>
                        <a:lumOff val="50000"/>
                      </a:schemeClr>
                    </a:gs>
                    <a:gs pos="26000">
                      <a:schemeClr val="bg1"/>
                    </a:gs>
                  </a:gsLst>
                  <a:lin ang="18900000" scaled="1"/>
                </a:gradFill>
                <a:latin typeface="Avenir Next LT Pro Demi" panose="020B0704020202020204" pitchFamily="34" charset="0"/>
              </a:rPr>
              <a:t>2014</a:t>
            </a: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p:txBody>
      </p:sp>
      <p:sp>
        <p:nvSpPr>
          <p:cNvPr id="35" name="TextBox 34">
            <a:extLst>
              <a:ext uri="{FF2B5EF4-FFF2-40B4-BE49-F238E27FC236}">
                <a16:creationId xmlns:a16="http://schemas.microsoft.com/office/drawing/2014/main" id="{09214058-97F2-9E97-C016-AEA591BA1FAA}"/>
              </a:ext>
            </a:extLst>
          </p:cNvPr>
          <p:cNvSpPr txBox="1"/>
          <p:nvPr/>
        </p:nvSpPr>
        <p:spPr>
          <a:xfrm>
            <a:off x="2739990" y="1338425"/>
            <a:ext cx="1854200" cy="646331"/>
          </a:xfrm>
          <a:prstGeom prst="rect">
            <a:avLst/>
          </a:prstGeom>
          <a:noFill/>
        </p:spPr>
        <p:txBody>
          <a:bodyPr wrap="square" rtlCol="0">
            <a:spAutoFit/>
          </a:bodyPr>
          <a:lstStyle/>
          <a:p>
            <a:pPr algn="ctr"/>
            <a:r>
              <a:rPr lang="en-US">
                <a:gradFill>
                  <a:gsLst>
                    <a:gs pos="0">
                      <a:schemeClr val="tx1">
                        <a:lumMod val="50000"/>
                        <a:lumOff val="50000"/>
                      </a:schemeClr>
                    </a:gs>
                    <a:gs pos="26000">
                      <a:schemeClr val="bg1"/>
                    </a:gs>
                  </a:gsLst>
                  <a:lin ang="18900000" scaled="1"/>
                </a:gradFill>
                <a:latin typeface="Avenir Next LT Pro Demi" panose="020B0704020202020204" pitchFamily="34" charset="0"/>
              </a:rPr>
              <a:t>500K</a:t>
            </a:r>
          </a:p>
          <a:p>
            <a:pPr algn="ctr"/>
            <a:r>
              <a:rPr lang="en-US">
                <a:gradFill>
                  <a:gsLst>
                    <a:gs pos="0">
                      <a:schemeClr val="tx1">
                        <a:lumMod val="50000"/>
                        <a:lumOff val="50000"/>
                      </a:schemeClr>
                    </a:gs>
                    <a:gs pos="26000">
                      <a:schemeClr val="bg1"/>
                    </a:gs>
                  </a:gsLst>
                  <a:lin ang="18900000" scaled="1"/>
                </a:gradFill>
                <a:latin typeface="Avenir Next LT Pro Demi" panose="020B0704020202020204" pitchFamily="34" charset="0"/>
              </a:rPr>
              <a:t>Attendance</a:t>
            </a:r>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p:txBody>
      </p:sp>
      <p:sp>
        <p:nvSpPr>
          <p:cNvPr id="37" name="TextBox 36">
            <a:extLst>
              <a:ext uri="{FF2B5EF4-FFF2-40B4-BE49-F238E27FC236}">
                <a16:creationId xmlns:a16="http://schemas.microsoft.com/office/drawing/2014/main" id="{0112E3A1-4E10-D694-6E9E-B90561B4CE29}"/>
              </a:ext>
            </a:extLst>
          </p:cNvPr>
          <p:cNvSpPr txBox="1"/>
          <p:nvPr/>
        </p:nvSpPr>
        <p:spPr>
          <a:xfrm>
            <a:off x="2868217" y="2954436"/>
            <a:ext cx="1854200" cy="646331"/>
          </a:xfrm>
          <a:prstGeom prst="rect">
            <a:avLst/>
          </a:prstGeom>
          <a:noFill/>
        </p:spPr>
        <p:txBody>
          <a:bodyPr wrap="square" rtlCol="0">
            <a:spAutoFit/>
          </a:bodyPr>
          <a:lstStyle/>
          <a:p>
            <a:pPr algn="ctr"/>
            <a:r>
              <a:rPr lang="en-US">
                <a:gradFill>
                  <a:gsLst>
                    <a:gs pos="0">
                      <a:schemeClr val="tx1">
                        <a:lumMod val="50000"/>
                        <a:lumOff val="50000"/>
                      </a:schemeClr>
                    </a:gs>
                    <a:gs pos="26000">
                      <a:schemeClr val="bg1"/>
                    </a:gs>
                  </a:gsLst>
                  <a:lin ang="18900000" scaled="1"/>
                </a:gradFill>
                <a:latin typeface="Avenir Next LT Pro Demi" panose="020B0704020202020204" pitchFamily="34" charset="0"/>
              </a:rPr>
              <a:t>3 Million</a:t>
            </a:r>
            <a:r>
              <a:rPr lang="en-US"/>
              <a:t> </a:t>
            </a:r>
            <a:r>
              <a:rPr lang="en-US">
                <a:gradFill>
                  <a:gsLst>
                    <a:gs pos="0">
                      <a:schemeClr val="tx1">
                        <a:lumMod val="50000"/>
                        <a:lumOff val="50000"/>
                      </a:schemeClr>
                    </a:gs>
                    <a:gs pos="26000">
                      <a:schemeClr val="bg1"/>
                    </a:gs>
                  </a:gsLst>
                  <a:lin ang="18900000" scaled="1"/>
                </a:gradFill>
                <a:latin typeface="Avenir Next LT Pro Demi" panose="020B0704020202020204" pitchFamily="34" charset="0"/>
              </a:rPr>
              <a:t>Attendance</a:t>
            </a:r>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p:txBody>
      </p:sp>
      <p:sp>
        <p:nvSpPr>
          <p:cNvPr id="38" name="TextBox 37">
            <a:extLst>
              <a:ext uri="{FF2B5EF4-FFF2-40B4-BE49-F238E27FC236}">
                <a16:creationId xmlns:a16="http://schemas.microsoft.com/office/drawing/2014/main" id="{2827159D-68B3-D7D7-1879-1233C3BCE90F}"/>
              </a:ext>
            </a:extLst>
          </p:cNvPr>
          <p:cNvSpPr txBox="1"/>
          <p:nvPr/>
        </p:nvSpPr>
        <p:spPr>
          <a:xfrm>
            <a:off x="685800" y="317500"/>
            <a:ext cx="4318000" cy="523220"/>
          </a:xfrm>
          <a:prstGeom prst="rect">
            <a:avLst/>
          </a:prstGeom>
          <a:noFill/>
        </p:spPr>
        <p:txBody>
          <a:bodyPr wrap="square" rtlCol="0">
            <a:spAutoFit/>
          </a:bodyPr>
          <a:lstStyle/>
          <a:p>
            <a:r>
              <a:rPr lang="en-US" sz="2800">
                <a:gradFill>
                  <a:gsLst>
                    <a:gs pos="25000">
                      <a:schemeClr val="tx1">
                        <a:lumMod val="50000"/>
                        <a:lumOff val="50000"/>
                      </a:schemeClr>
                    </a:gs>
                    <a:gs pos="0">
                      <a:schemeClr val="bg1"/>
                    </a:gs>
                  </a:gsLst>
                  <a:lin ang="18900000" scaled="1"/>
                </a:gradFill>
                <a:latin typeface="Avenir Next LT Pro Demi" panose="020B0704020202020204" pitchFamily="34" charset="0"/>
              </a:rPr>
              <a:t>Details Of the Data</a:t>
            </a:r>
            <a:endParaRPr lang="en-IN" sz="2800">
              <a:gradFill>
                <a:gsLst>
                  <a:gs pos="25000">
                    <a:schemeClr val="tx1">
                      <a:lumMod val="50000"/>
                      <a:lumOff val="50000"/>
                    </a:schemeClr>
                  </a:gs>
                  <a:gs pos="0">
                    <a:schemeClr val="bg1"/>
                  </a:gs>
                </a:gsLst>
                <a:lin ang="18900000" scaled="1"/>
              </a:gradFill>
              <a:latin typeface="Avenir Next LT Pro Demi" panose="020B0704020202020204" pitchFamily="34" charset="0"/>
            </a:endParaRPr>
          </a:p>
        </p:txBody>
      </p:sp>
      <p:sp>
        <p:nvSpPr>
          <p:cNvPr id="39" name="TextBox 38">
            <a:extLst>
              <a:ext uri="{FF2B5EF4-FFF2-40B4-BE49-F238E27FC236}">
                <a16:creationId xmlns:a16="http://schemas.microsoft.com/office/drawing/2014/main" id="{22D5662C-68A1-9CAD-A522-E30A27EBD312}"/>
              </a:ext>
            </a:extLst>
          </p:cNvPr>
          <p:cNvSpPr txBox="1"/>
          <p:nvPr/>
        </p:nvSpPr>
        <p:spPr>
          <a:xfrm>
            <a:off x="555857" y="5606399"/>
            <a:ext cx="2041187" cy="523220"/>
          </a:xfrm>
          <a:prstGeom prst="rect">
            <a:avLst/>
          </a:prstGeom>
          <a:noFill/>
        </p:spPr>
        <p:txBody>
          <a:bodyPr wrap="square" rtlCol="0">
            <a:spAutoFit/>
          </a:bodyPr>
          <a:lstStyle/>
          <a:p>
            <a:r>
              <a:rPr lang="en-US" sz="2800">
                <a:gradFill>
                  <a:gsLst>
                    <a:gs pos="41000">
                      <a:srgbClr val="00B0F0"/>
                    </a:gs>
                    <a:gs pos="0">
                      <a:srgbClr val="FF0000"/>
                    </a:gs>
                  </a:gsLst>
                  <a:lin ang="18900000" scaled="1"/>
                </a:gradFill>
                <a:latin typeface="Avenir Next LT Pro Demi" panose="020B0704020202020204" pitchFamily="34" charset="0"/>
              </a:rPr>
              <a:t>Main KPIs</a:t>
            </a:r>
            <a:endParaRPr lang="en-IN" sz="2800">
              <a:gradFill>
                <a:gsLst>
                  <a:gs pos="41000">
                    <a:srgbClr val="00B0F0"/>
                  </a:gs>
                  <a:gs pos="0">
                    <a:srgbClr val="FF0000"/>
                  </a:gs>
                </a:gsLst>
                <a:lin ang="18900000" scaled="1"/>
              </a:gradFill>
              <a:latin typeface="Avenir Next LT Pro Demi" panose="020B0704020202020204" pitchFamily="34" charset="0"/>
            </a:endParaRPr>
          </a:p>
        </p:txBody>
      </p:sp>
      <p:sp>
        <p:nvSpPr>
          <p:cNvPr id="40" name="TextBox 39">
            <a:extLst>
              <a:ext uri="{FF2B5EF4-FFF2-40B4-BE49-F238E27FC236}">
                <a16:creationId xmlns:a16="http://schemas.microsoft.com/office/drawing/2014/main" id="{29422260-7275-3D53-05D1-A73973EC1057}"/>
              </a:ext>
            </a:extLst>
          </p:cNvPr>
          <p:cNvSpPr txBox="1"/>
          <p:nvPr/>
        </p:nvSpPr>
        <p:spPr>
          <a:xfrm>
            <a:off x="758858" y="8468903"/>
            <a:ext cx="5357177" cy="3293209"/>
          </a:xfrm>
          <a:prstGeom prst="rect">
            <a:avLst/>
          </a:prstGeom>
          <a:noFill/>
        </p:spPr>
        <p:txBody>
          <a:bodyPr wrap="square" rtlCol="0">
            <a:spAutoFit/>
          </a:bodyPr>
          <a:lstStyle/>
          <a:p>
            <a:pPr marL="285750" indent="-285750">
              <a:buFont typeface="Courier New" panose="02070309020205020404" pitchFamily="49" charset="0"/>
              <a:buChar char="o"/>
            </a:pPr>
            <a:r>
              <a:rPr lang="en-US" sz="1600" b="1">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Players Played </a:t>
            </a:r>
            <a:r>
              <a:rPr lang="en-US" sz="1600">
                <a:latin typeface="Avenir Next LT Pro Demi" panose="020B0704020202020204" pitchFamily="34" charset="0"/>
              </a:rPr>
              <a:t>- Players played throughout the Years</a:t>
            </a:r>
          </a:p>
          <a:p>
            <a:pPr marL="285750" indent="-285750">
              <a:buFont typeface="Courier New" panose="02070309020205020404" pitchFamily="49" charset="0"/>
              <a:buChar char="o"/>
            </a:pPr>
            <a:endParaRPr lang="en-US" sz="1600">
              <a:latin typeface="Avenir Next LT Pro Demi" panose="020B0704020202020204" pitchFamily="34" charset="0"/>
            </a:endParaRPr>
          </a:p>
          <a:p>
            <a:pPr marL="285750" indent="-285750">
              <a:buFont typeface="Courier New" panose="02070309020205020404" pitchFamily="49" charset="0"/>
              <a:buChar char="o"/>
            </a:pPr>
            <a:r>
              <a:rPr lang="en-US"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Matches Played </a:t>
            </a:r>
            <a:r>
              <a:rPr lang="en-US" sz="1600">
                <a:latin typeface="Avenir Next LT Pro Demi" panose="020B0704020202020204" pitchFamily="34" charset="0"/>
              </a:rPr>
              <a:t>- Total matches played throughout the years</a:t>
            </a:r>
          </a:p>
          <a:p>
            <a:pPr marL="285750" indent="-285750">
              <a:buFont typeface="Courier New" panose="02070309020205020404" pitchFamily="49" charset="0"/>
              <a:buChar char="o"/>
            </a:pPr>
            <a:endParaRPr lang="en-US" sz="1600">
              <a:latin typeface="Avenir Next LT Pro Demi" panose="020B0704020202020204" pitchFamily="34" charset="0"/>
            </a:endParaRPr>
          </a:p>
          <a:p>
            <a:pPr marL="285750" indent="-285750">
              <a:buFont typeface="Courier New" panose="02070309020205020404" pitchFamily="49" charset="0"/>
              <a:buChar char="o"/>
            </a:pPr>
            <a:r>
              <a:rPr lang="en-US"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Goals Scored </a:t>
            </a:r>
            <a:r>
              <a:rPr lang="en-US" sz="1600">
                <a:latin typeface="Avenir Next LT Pro Demi" panose="020B0704020202020204" pitchFamily="34" charset="0"/>
              </a:rPr>
              <a:t>– Goals Scored throughout the Years</a:t>
            </a:r>
          </a:p>
          <a:p>
            <a:pPr marL="285750" indent="-285750">
              <a:buFont typeface="Courier New" panose="02070309020205020404" pitchFamily="49" charset="0"/>
              <a:buChar char="o"/>
            </a:pPr>
            <a:endParaRPr lang="en-US" sz="1600">
              <a:latin typeface="Avenir Next LT Pro Demi" panose="020B0704020202020204" pitchFamily="34" charset="0"/>
            </a:endParaRPr>
          </a:p>
          <a:p>
            <a:pPr marL="285750" indent="-285750">
              <a:buFont typeface="Courier New" panose="02070309020205020404" pitchFamily="49" charset="0"/>
              <a:buChar char="o"/>
            </a:pPr>
            <a:r>
              <a:rPr lang="en-US"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Average Goals </a:t>
            </a:r>
            <a:r>
              <a:rPr lang="en-US" sz="1600">
                <a:latin typeface="Avenir Next LT Pro Demi" panose="020B0704020202020204" pitchFamily="34" charset="0"/>
              </a:rPr>
              <a:t>– Average Goals Per Match</a:t>
            </a:r>
          </a:p>
          <a:p>
            <a:pPr marL="285750" indent="-285750">
              <a:buFont typeface="Courier New" panose="02070309020205020404" pitchFamily="49" charset="0"/>
              <a:buChar char="o"/>
            </a:pPr>
            <a:endParaRPr lang="en-IN" sz="1600">
              <a:latin typeface="Avenir Next LT Pro Demi" panose="020B0704020202020204" pitchFamily="34" charset="0"/>
            </a:endParaRPr>
          </a:p>
          <a:p>
            <a:pPr marL="285750" indent="-285750">
              <a:buFont typeface="Courier New" panose="02070309020205020404" pitchFamily="49" charset="0"/>
              <a:buChar char="o"/>
            </a:pPr>
            <a:r>
              <a:rPr lang="en-IN"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Attendance </a:t>
            </a:r>
            <a:r>
              <a:rPr lang="en-IN" sz="1600">
                <a:latin typeface="Avenir Next LT Pro Demi" panose="020B0704020202020204" pitchFamily="34" charset="0"/>
              </a:rPr>
              <a:t>– Total Attendance throughout the years</a:t>
            </a:r>
          </a:p>
        </p:txBody>
      </p:sp>
      <p:sp>
        <p:nvSpPr>
          <p:cNvPr id="41" name="TextBox 40">
            <a:extLst>
              <a:ext uri="{FF2B5EF4-FFF2-40B4-BE49-F238E27FC236}">
                <a16:creationId xmlns:a16="http://schemas.microsoft.com/office/drawing/2014/main" id="{80659DE7-4A3E-B4C3-5DF9-841CB074E7D5}"/>
              </a:ext>
            </a:extLst>
          </p:cNvPr>
          <p:cNvSpPr txBox="1"/>
          <p:nvPr/>
        </p:nvSpPr>
        <p:spPr>
          <a:xfrm>
            <a:off x="-6659256" y="2189046"/>
            <a:ext cx="5354320" cy="1815882"/>
          </a:xfrm>
          <a:prstGeom prst="rect">
            <a:avLst/>
          </a:prstGeom>
          <a:noFill/>
        </p:spPr>
        <p:txBody>
          <a:bodyPr wrap="square" rtlCol="0">
            <a:spAutoFit/>
          </a:bodyPr>
          <a:lstStyle/>
          <a:p>
            <a:r>
              <a:rPr lang="en-US" sz="1400">
                <a:latin typeface="Avenir Next LT Pro Demi" panose="020B0704020202020204" pitchFamily="34" charset="0"/>
              </a:rPr>
              <a:t>FIFA, founded in 1904, has become the cornerstone of international football, uniting nations through the world's most beloved sport. From the inaugural World Cup in 1930 with just 13 teams, the tournament has expanded to include 32 teams by 2014, showcasing football's global reach. This presentation delves into the fascinating journey of FIFA, exploring its milestones, challenges, and the technological advancements shaping its future.</a:t>
            </a:r>
            <a:endParaRPr lang="en-IN" sz="1400">
              <a:latin typeface="Avenir Next LT Pro Demi" panose="020B0704020202020204" pitchFamily="34" charset="0"/>
            </a:endParaRPr>
          </a:p>
        </p:txBody>
      </p:sp>
    </p:spTree>
    <p:extLst>
      <p:ext uri="{BB962C8B-B14F-4D97-AF65-F5344CB8AC3E}">
        <p14:creationId xmlns:p14="http://schemas.microsoft.com/office/powerpoint/2010/main" val="11840295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lumMod val="50000"/>
                <a:lumOff val="50000"/>
              </a:schemeClr>
            </a:gs>
            <a:gs pos="89000">
              <a:schemeClr val="bg1"/>
            </a:gs>
          </a:gsLst>
          <a:lin ang="18900000" scaled="1"/>
          <a:tileRect/>
        </a:gra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6DB95320-4B1D-2405-010F-99EB82C254A3}"/>
              </a:ext>
            </a:extLst>
          </p:cNvPr>
          <p:cNvSpPr/>
          <p:nvPr/>
        </p:nvSpPr>
        <p:spPr>
          <a:xfrm rot="19011466">
            <a:off x="5760777" y="-391421"/>
            <a:ext cx="3811492" cy="3208407"/>
          </a:xfrm>
          <a:custGeom>
            <a:avLst/>
            <a:gdLst>
              <a:gd name="connsiteX0" fmla="*/ 3197210 w 6713592"/>
              <a:gd name="connsiteY0" fmla="*/ 3978055 h 5613914"/>
              <a:gd name="connsiteX1" fmla="*/ 3293048 w 6713592"/>
              <a:gd name="connsiteY1" fmla="*/ 4209428 h 5613914"/>
              <a:gd name="connsiteX2" fmla="*/ 2965836 w 6713592"/>
              <a:gd name="connsiteY2" fmla="*/ 4536640 h 5613914"/>
              <a:gd name="connsiteX3" fmla="*/ 2963226 w 6713592"/>
              <a:gd name="connsiteY3" fmla="*/ 4536640 h 5613914"/>
              <a:gd name="connsiteX4" fmla="*/ 2636015 w 6713592"/>
              <a:gd name="connsiteY4" fmla="*/ 4209429 h 5613914"/>
              <a:gd name="connsiteX5" fmla="*/ 2963226 w 6713592"/>
              <a:gd name="connsiteY5" fmla="*/ 3882217 h 5613914"/>
              <a:gd name="connsiteX6" fmla="*/ 2965837 w 6713592"/>
              <a:gd name="connsiteY6" fmla="*/ 3882217 h 5613914"/>
              <a:gd name="connsiteX7" fmla="*/ 3197210 w 6713592"/>
              <a:gd name="connsiteY7" fmla="*/ 3978055 h 5613914"/>
              <a:gd name="connsiteX8" fmla="*/ 4974403 w 6713592"/>
              <a:gd name="connsiteY8" fmla="*/ 4889206 h 5613914"/>
              <a:gd name="connsiteX9" fmla="*/ 4295231 w 6713592"/>
              <a:gd name="connsiteY9" fmla="*/ 5613914 h 5613914"/>
              <a:gd name="connsiteX10" fmla="*/ 1945299 w 6713592"/>
              <a:gd name="connsiteY10" fmla="*/ 5613914 h 5613914"/>
              <a:gd name="connsiteX11" fmla="*/ 1370253 w 6713592"/>
              <a:gd name="connsiteY11" fmla="*/ 5075000 h 5613914"/>
              <a:gd name="connsiteX12" fmla="*/ 1384385 w 6713592"/>
              <a:gd name="connsiteY12" fmla="*/ 5048964 h 5613914"/>
              <a:gd name="connsiteX13" fmla="*/ 1684855 w 6713592"/>
              <a:gd name="connsiteY13" fmla="*/ 4889206 h 5613914"/>
              <a:gd name="connsiteX14" fmla="*/ 6040183 w 6713592"/>
              <a:gd name="connsiteY14" fmla="*/ 3751970 h 5613914"/>
              <a:gd name="connsiteX15" fmla="*/ 5230275 w 6713592"/>
              <a:gd name="connsiteY15" fmla="*/ 4616179 h 5613914"/>
              <a:gd name="connsiteX16" fmla="*/ 3984343 w 6713592"/>
              <a:gd name="connsiteY16" fmla="*/ 4616179 h 5613914"/>
              <a:gd name="connsiteX17" fmla="*/ 3524005 w 6713592"/>
              <a:gd name="connsiteY17" fmla="*/ 4155841 h 5613914"/>
              <a:gd name="connsiteX18" fmla="*/ 3984343 w 6713592"/>
              <a:gd name="connsiteY18" fmla="*/ 3695503 h 5613914"/>
              <a:gd name="connsiteX19" fmla="*/ 5823615 w 6713592"/>
              <a:gd name="connsiteY19" fmla="*/ 3695503 h 5613914"/>
              <a:gd name="connsiteX20" fmla="*/ 6002799 w 6713592"/>
              <a:gd name="connsiteY20" fmla="*/ 3731679 h 5613914"/>
              <a:gd name="connsiteX21" fmla="*/ 2944561 w 6713592"/>
              <a:gd name="connsiteY21" fmla="*/ 87488 h 5613914"/>
              <a:gd name="connsiteX22" fmla="*/ 3032049 w 6713592"/>
              <a:gd name="connsiteY22" fmla="*/ 298702 h 5613914"/>
              <a:gd name="connsiteX23" fmla="*/ 3032048 w 6713592"/>
              <a:gd name="connsiteY23" fmla="*/ 298702 h 5613914"/>
              <a:gd name="connsiteX24" fmla="*/ 2733346 w 6713592"/>
              <a:gd name="connsiteY24" fmla="*/ 597404 h 5613914"/>
              <a:gd name="connsiteX25" fmla="*/ 2251470 w 6713592"/>
              <a:gd name="connsiteY25" fmla="*/ 597403 h 5613914"/>
              <a:gd name="connsiteX26" fmla="*/ 1958837 w 6713592"/>
              <a:gd name="connsiteY26" fmla="*/ 358901 h 5613914"/>
              <a:gd name="connsiteX27" fmla="*/ 1952768 w 6713592"/>
              <a:gd name="connsiteY27" fmla="*/ 298702 h 5613914"/>
              <a:gd name="connsiteX28" fmla="*/ 1958836 w 6713592"/>
              <a:gd name="connsiteY28" fmla="*/ 238503 h 5613914"/>
              <a:gd name="connsiteX29" fmla="*/ 2251470 w 6713592"/>
              <a:gd name="connsiteY29" fmla="*/ 0 h 5613914"/>
              <a:gd name="connsiteX30" fmla="*/ 2733347 w 6713592"/>
              <a:gd name="connsiteY30" fmla="*/ 0 h 5613914"/>
              <a:gd name="connsiteX31" fmla="*/ 2944561 w 6713592"/>
              <a:gd name="connsiteY31" fmla="*/ 87488 h 5613914"/>
              <a:gd name="connsiteX32" fmla="*/ 5304140 w 6713592"/>
              <a:gd name="connsiteY32" fmla="*/ 1712520 h 5613914"/>
              <a:gd name="connsiteX33" fmla="*/ 6713592 w 6713592"/>
              <a:gd name="connsiteY33" fmla="*/ 3033412 h 5613914"/>
              <a:gd name="connsiteX34" fmla="*/ 6264899 w 6713592"/>
              <a:gd name="connsiteY34" fmla="*/ 3512188 h 5613914"/>
              <a:gd name="connsiteX35" fmla="*/ 6172477 w 6713592"/>
              <a:gd name="connsiteY35" fmla="*/ 3521505 h 5613914"/>
              <a:gd name="connsiteX36" fmla="*/ 904492 w 6713592"/>
              <a:gd name="connsiteY36" fmla="*/ 3521504 h 5613914"/>
              <a:gd name="connsiteX37" fmla="*/ 0 w 6713592"/>
              <a:gd name="connsiteY37" fmla="*/ 2617012 h 5613914"/>
              <a:gd name="connsiteX38" fmla="*/ 904492 w 6713592"/>
              <a:gd name="connsiteY38" fmla="*/ 1712520 h 5613914"/>
              <a:gd name="connsiteX39" fmla="*/ 4229164 w 6713592"/>
              <a:gd name="connsiteY39" fmla="*/ 705088 h 5613914"/>
              <a:gd name="connsiteX40" fmla="*/ 5072497 w 6713592"/>
              <a:gd name="connsiteY40" fmla="*/ 1495432 h 5613914"/>
              <a:gd name="connsiteX41" fmla="*/ 1892002 w 6713592"/>
              <a:gd name="connsiteY41" fmla="*/ 1495431 h 5613914"/>
              <a:gd name="connsiteX42" fmla="*/ 1504858 w 6713592"/>
              <a:gd name="connsiteY42" fmla="*/ 1179899 h 5613914"/>
              <a:gd name="connsiteX43" fmla="*/ 1496830 w 6713592"/>
              <a:gd name="connsiteY43" fmla="*/ 1100259 h 5613914"/>
              <a:gd name="connsiteX44" fmla="*/ 1504858 w 6713592"/>
              <a:gd name="connsiteY44" fmla="*/ 1020619 h 5613914"/>
              <a:gd name="connsiteX45" fmla="*/ 1892001 w 6713592"/>
              <a:gd name="connsiteY45" fmla="*/ 705088 h 5613914"/>
              <a:gd name="connsiteX46" fmla="*/ 3523931 w 6713592"/>
              <a:gd name="connsiteY46" fmla="*/ 44168 h 5613914"/>
              <a:gd name="connsiteX47" fmla="*/ 4086927 w 6713592"/>
              <a:gd name="connsiteY47" fmla="*/ 571788 h 5613914"/>
              <a:gd name="connsiteX48" fmla="*/ 3624571 w 6713592"/>
              <a:gd name="connsiteY48" fmla="*/ 571788 h 5613914"/>
              <a:gd name="connsiteX49" fmla="*/ 3350920 w 6713592"/>
              <a:gd name="connsiteY49" fmla="*/ 298137 h 5613914"/>
              <a:gd name="connsiteX50" fmla="*/ 3350920 w 6713592"/>
              <a:gd name="connsiteY50" fmla="*/ 298138 h 5613914"/>
              <a:gd name="connsiteX51" fmla="*/ 3518054 w 6713592"/>
              <a:gd name="connsiteY51" fmla="*/ 45992 h 5613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713592" h="5613914">
                <a:moveTo>
                  <a:pt x="3197210" y="3978055"/>
                </a:moveTo>
                <a:cubicBezTo>
                  <a:pt x="3256424" y="4037269"/>
                  <a:pt x="3293048" y="4119072"/>
                  <a:pt x="3293048" y="4209428"/>
                </a:cubicBezTo>
                <a:cubicBezTo>
                  <a:pt x="3293048" y="4390142"/>
                  <a:pt x="3146550" y="4536640"/>
                  <a:pt x="2965836" y="4536640"/>
                </a:cubicBezTo>
                <a:lnTo>
                  <a:pt x="2963226" y="4536640"/>
                </a:lnTo>
                <a:cubicBezTo>
                  <a:pt x="2782512" y="4536640"/>
                  <a:pt x="2636014" y="4390142"/>
                  <a:pt x="2636015" y="4209429"/>
                </a:cubicBezTo>
                <a:cubicBezTo>
                  <a:pt x="2636015" y="4028715"/>
                  <a:pt x="2782513" y="3882217"/>
                  <a:pt x="2963226" y="3882217"/>
                </a:cubicBezTo>
                <a:lnTo>
                  <a:pt x="2965837" y="3882217"/>
                </a:lnTo>
                <a:cubicBezTo>
                  <a:pt x="3056194" y="3882217"/>
                  <a:pt x="3137997" y="3918841"/>
                  <a:pt x="3197210" y="3978055"/>
                </a:cubicBezTo>
                <a:close/>
                <a:moveTo>
                  <a:pt x="4974403" y="4889206"/>
                </a:moveTo>
                <a:lnTo>
                  <a:pt x="4295231" y="5613914"/>
                </a:lnTo>
                <a:lnTo>
                  <a:pt x="1945299" y="5613914"/>
                </a:lnTo>
                <a:lnTo>
                  <a:pt x="1370253" y="5075000"/>
                </a:lnTo>
                <a:lnTo>
                  <a:pt x="1384385" y="5048964"/>
                </a:lnTo>
                <a:cubicBezTo>
                  <a:pt x="1449503" y="4952578"/>
                  <a:pt x="1559778" y="4889206"/>
                  <a:pt x="1684855" y="4889206"/>
                </a:cubicBezTo>
                <a:close/>
                <a:moveTo>
                  <a:pt x="6040183" y="3751970"/>
                </a:moveTo>
                <a:lnTo>
                  <a:pt x="5230275" y="4616179"/>
                </a:lnTo>
                <a:lnTo>
                  <a:pt x="3984343" y="4616179"/>
                </a:lnTo>
                <a:cubicBezTo>
                  <a:pt x="3730105" y="4616179"/>
                  <a:pt x="3524005" y="4410079"/>
                  <a:pt x="3524005" y="4155841"/>
                </a:cubicBezTo>
                <a:cubicBezTo>
                  <a:pt x="3524005" y="3901602"/>
                  <a:pt x="3730105" y="3695503"/>
                  <a:pt x="3984343" y="3695503"/>
                </a:cubicBezTo>
                <a:lnTo>
                  <a:pt x="5823615" y="3695503"/>
                </a:lnTo>
                <a:cubicBezTo>
                  <a:pt x="5887174" y="3695503"/>
                  <a:pt x="5947725" y="3708384"/>
                  <a:pt x="6002799" y="3731679"/>
                </a:cubicBezTo>
                <a:close/>
                <a:moveTo>
                  <a:pt x="2944561" y="87488"/>
                </a:moveTo>
                <a:cubicBezTo>
                  <a:pt x="2998615" y="141542"/>
                  <a:pt x="3032049" y="216218"/>
                  <a:pt x="3032049" y="298702"/>
                </a:cubicBezTo>
                <a:lnTo>
                  <a:pt x="3032048" y="298702"/>
                </a:lnTo>
                <a:cubicBezTo>
                  <a:pt x="3032048" y="463671"/>
                  <a:pt x="2898315" y="597404"/>
                  <a:pt x="2733346" y="597404"/>
                </a:cubicBezTo>
                <a:lnTo>
                  <a:pt x="2251470" y="597403"/>
                </a:lnTo>
                <a:cubicBezTo>
                  <a:pt x="2107122" y="597404"/>
                  <a:pt x="1986689" y="495014"/>
                  <a:pt x="1958837" y="358901"/>
                </a:cubicBezTo>
                <a:lnTo>
                  <a:pt x="1952768" y="298702"/>
                </a:lnTo>
                <a:lnTo>
                  <a:pt x="1958836" y="238503"/>
                </a:lnTo>
                <a:cubicBezTo>
                  <a:pt x="1986689" y="102390"/>
                  <a:pt x="2107122" y="1"/>
                  <a:pt x="2251470" y="0"/>
                </a:cubicBezTo>
                <a:lnTo>
                  <a:pt x="2733347" y="0"/>
                </a:lnTo>
                <a:cubicBezTo>
                  <a:pt x="2815831" y="0"/>
                  <a:pt x="2890507" y="33433"/>
                  <a:pt x="2944561" y="87488"/>
                </a:cubicBezTo>
                <a:close/>
                <a:moveTo>
                  <a:pt x="5304140" y="1712520"/>
                </a:moveTo>
                <a:lnTo>
                  <a:pt x="6713592" y="3033412"/>
                </a:lnTo>
                <a:lnTo>
                  <a:pt x="6264899" y="3512188"/>
                </a:lnTo>
                <a:lnTo>
                  <a:pt x="6172477" y="3521505"/>
                </a:lnTo>
                <a:lnTo>
                  <a:pt x="904492" y="3521504"/>
                </a:lnTo>
                <a:cubicBezTo>
                  <a:pt x="404955" y="3521504"/>
                  <a:pt x="0" y="3116549"/>
                  <a:pt x="0" y="2617012"/>
                </a:cubicBezTo>
                <a:cubicBezTo>
                  <a:pt x="0" y="2117475"/>
                  <a:pt x="404955" y="1712520"/>
                  <a:pt x="904492" y="1712520"/>
                </a:cubicBezTo>
                <a:close/>
                <a:moveTo>
                  <a:pt x="4229164" y="705088"/>
                </a:moveTo>
                <a:lnTo>
                  <a:pt x="5072497" y="1495432"/>
                </a:lnTo>
                <a:lnTo>
                  <a:pt x="1892002" y="1495431"/>
                </a:lnTo>
                <a:cubicBezTo>
                  <a:pt x="1701036" y="1495431"/>
                  <a:pt x="1541707" y="1359973"/>
                  <a:pt x="1504858" y="1179899"/>
                </a:cubicBezTo>
                <a:lnTo>
                  <a:pt x="1496830" y="1100259"/>
                </a:lnTo>
                <a:lnTo>
                  <a:pt x="1504858" y="1020619"/>
                </a:lnTo>
                <a:cubicBezTo>
                  <a:pt x="1541707" y="840546"/>
                  <a:pt x="1701035" y="705088"/>
                  <a:pt x="1892001" y="705088"/>
                </a:cubicBezTo>
                <a:close/>
                <a:moveTo>
                  <a:pt x="3523931" y="44168"/>
                </a:moveTo>
                <a:lnTo>
                  <a:pt x="4086927" y="571788"/>
                </a:lnTo>
                <a:lnTo>
                  <a:pt x="3624571" y="571788"/>
                </a:lnTo>
                <a:cubicBezTo>
                  <a:pt x="3473438" y="571788"/>
                  <a:pt x="3350920" y="449270"/>
                  <a:pt x="3350920" y="298137"/>
                </a:cubicBezTo>
                <a:lnTo>
                  <a:pt x="3350920" y="298138"/>
                </a:lnTo>
                <a:cubicBezTo>
                  <a:pt x="3350920" y="184789"/>
                  <a:pt x="3419837" y="87535"/>
                  <a:pt x="3518054" y="45992"/>
                </a:cubicBezTo>
                <a:close/>
              </a:path>
            </a:pathLst>
          </a:custGeom>
          <a:blipFill dpi="0" rotWithShape="0">
            <a:blip r:embed="rId2"/>
            <a:srcRect/>
            <a:stretch>
              <a:fillRect l="-14000" r="-17000" b="-1000"/>
            </a:stretch>
          </a:blipFill>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3" name="Right Bracket 12">
            <a:extLst>
              <a:ext uri="{FF2B5EF4-FFF2-40B4-BE49-F238E27FC236}">
                <a16:creationId xmlns:a16="http://schemas.microsoft.com/office/drawing/2014/main" id="{7741BC5A-CBA1-40B3-7A1B-7B59766D7A1B}"/>
              </a:ext>
            </a:extLst>
          </p:cNvPr>
          <p:cNvSpPr/>
          <p:nvPr/>
        </p:nvSpPr>
        <p:spPr>
          <a:xfrm>
            <a:off x="-4090826" y="1188571"/>
            <a:ext cx="338666" cy="1310327"/>
          </a:xfrm>
          <a:prstGeom prst="rightBracket">
            <a:avLst>
              <a:gd name="adj" fmla="val 70984"/>
            </a:avLst>
          </a:prstGeom>
          <a:ln w="31750">
            <a:gradFill>
              <a:gsLst>
                <a:gs pos="0">
                  <a:srgbClr val="FFFFFF"/>
                </a:gs>
                <a:gs pos="63000">
                  <a:schemeClr val="accent4">
                    <a:lumMod val="60000"/>
                    <a:lumOff val="4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b="1">
              <a:ln>
                <a:solidFill>
                  <a:schemeClr val="accent3"/>
                </a:solidFill>
              </a:ln>
            </a:endParaRPr>
          </a:p>
        </p:txBody>
      </p:sp>
      <p:sp>
        <p:nvSpPr>
          <p:cNvPr id="14" name="Right Bracket 13">
            <a:extLst>
              <a:ext uri="{FF2B5EF4-FFF2-40B4-BE49-F238E27FC236}">
                <a16:creationId xmlns:a16="http://schemas.microsoft.com/office/drawing/2014/main" id="{228F1850-D6FB-E05B-FEC0-789E0A24AB0D}"/>
              </a:ext>
            </a:extLst>
          </p:cNvPr>
          <p:cNvSpPr/>
          <p:nvPr/>
        </p:nvSpPr>
        <p:spPr>
          <a:xfrm>
            <a:off x="-4090826" y="2660941"/>
            <a:ext cx="338666" cy="1310327"/>
          </a:xfrm>
          <a:prstGeom prst="rightBracket">
            <a:avLst>
              <a:gd name="adj" fmla="val 70984"/>
            </a:avLst>
          </a:prstGeom>
          <a:ln w="31750">
            <a:gradFill>
              <a:gsLst>
                <a:gs pos="0">
                  <a:srgbClr val="FFFFFF"/>
                </a:gs>
                <a:gs pos="63000">
                  <a:schemeClr val="accent4">
                    <a:lumMod val="60000"/>
                    <a:lumOff val="40000"/>
                  </a:schemeClr>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b="1">
              <a:ln>
                <a:solidFill>
                  <a:schemeClr val="accent3"/>
                </a:solidFill>
              </a:ln>
            </a:endParaRPr>
          </a:p>
        </p:txBody>
      </p:sp>
      <p:cxnSp>
        <p:nvCxnSpPr>
          <p:cNvPr id="16" name="Straight Arrow Connector 15">
            <a:extLst>
              <a:ext uri="{FF2B5EF4-FFF2-40B4-BE49-F238E27FC236}">
                <a16:creationId xmlns:a16="http://schemas.microsoft.com/office/drawing/2014/main" id="{2F4987B2-2305-7C77-52CB-677B6FAC3343}"/>
              </a:ext>
            </a:extLst>
          </p:cNvPr>
          <p:cNvCxnSpPr>
            <a:cxnSpLocks/>
          </p:cNvCxnSpPr>
          <p:nvPr/>
        </p:nvCxnSpPr>
        <p:spPr>
          <a:xfrm>
            <a:off x="-3944274" y="2569599"/>
            <a:ext cx="3440784" cy="0"/>
          </a:xfrm>
          <a:prstGeom prst="straightConnector1">
            <a:avLst/>
          </a:prstGeom>
          <a:ln w="28575">
            <a:gradFill>
              <a:gsLst>
                <a:gs pos="0">
                  <a:srgbClr val="FFFFFF"/>
                </a:gs>
                <a:gs pos="100000">
                  <a:srgbClr val="FFFF00"/>
                </a:gs>
              </a:gsLst>
              <a:lin ang="5400000" scaled="1"/>
            </a:gra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4EBA074F-9029-F4E4-5961-3A57A3F3430B}"/>
              </a:ext>
            </a:extLst>
          </p:cNvPr>
          <p:cNvSpPr txBox="1"/>
          <p:nvPr/>
        </p:nvSpPr>
        <p:spPr>
          <a:xfrm>
            <a:off x="-5372435" y="1046035"/>
            <a:ext cx="1041662" cy="3139321"/>
          </a:xfrm>
          <a:prstGeom prst="rect">
            <a:avLst/>
          </a:prstGeom>
          <a:noFill/>
          <a:ln>
            <a:noFill/>
          </a:ln>
        </p:spPr>
        <p:txBody>
          <a:bodyPr wrap="square" rtlCol="0">
            <a:spAutoFit/>
          </a:bodyPr>
          <a:lstStyle/>
          <a:p>
            <a:pPr marL="285750" indent="-285750">
              <a:buFont typeface="Wingdings" panose="05000000000000000000" pitchFamily="2" charset="2"/>
              <a:buChar char="q"/>
            </a:pPr>
            <a:r>
              <a:rPr lang="en-US">
                <a:gradFill>
                  <a:gsLst>
                    <a:gs pos="0">
                      <a:schemeClr val="tx1">
                        <a:lumMod val="50000"/>
                        <a:lumOff val="50000"/>
                      </a:schemeClr>
                    </a:gs>
                    <a:gs pos="26000">
                      <a:schemeClr val="bg1"/>
                    </a:gs>
                  </a:gsLst>
                  <a:lin ang="18900000" scaled="1"/>
                </a:gradFill>
                <a:latin typeface="Avenir Next LT Pro Demi" panose="020B0704020202020204" pitchFamily="34" charset="0"/>
              </a:rPr>
              <a:t>1930</a:t>
            </a: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r>
              <a:rPr lang="en-IN">
                <a:gradFill>
                  <a:gsLst>
                    <a:gs pos="0">
                      <a:schemeClr val="tx1">
                        <a:lumMod val="50000"/>
                        <a:lumOff val="50000"/>
                      </a:schemeClr>
                    </a:gs>
                    <a:gs pos="26000">
                      <a:schemeClr val="bg1"/>
                    </a:gs>
                  </a:gsLst>
                  <a:lin ang="18900000" scaled="1"/>
                </a:gradFill>
                <a:latin typeface="Avenir Next LT Pro Demi" panose="020B0704020202020204" pitchFamily="34" charset="0"/>
              </a:rPr>
              <a:t>1950</a:t>
            </a:r>
          </a:p>
          <a:p>
            <a:pPr marL="285750" indent="-285750">
              <a:buFont typeface="Wingdings" panose="05000000000000000000" pitchFamily="2" charset="2"/>
              <a:buChar char="q"/>
            </a:pPr>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endParaRPr lang="en-IN">
              <a:gradFill>
                <a:gsLst>
                  <a:gs pos="0">
                    <a:schemeClr val="tx1">
                      <a:lumMod val="50000"/>
                      <a:lumOff val="50000"/>
                    </a:schemeClr>
                  </a:gs>
                  <a:gs pos="26000">
                    <a:schemeClr val="bg1"/>
                  </a:gs>
                </a:gsLst>
                <a:lin ang="18900000" scaled="1"/>
              </a:gradFill>
              <a:latin typeface="Avenir Next LT Pro Demi" panose="020B0704020202020204" pitchFamily="34" charset="0"/>
            </a:endParaRPr>
          </a:p>
          <a:p>
            <a:pPr marL="285750" indent="-285750">
              <a:buFont typeface="Wingdings" panose="05000000000000000000" pitchFamily="2" charset="2"/>
              <a:buChar char="q"/>
            </a:pPr>
            <a:r>
              <a:rPr lang="en-IN">
                <a:gradFill>
                  <a:gsLst>
                    <a:gs pos="0">
                      <a:schemeClr val="tx1">
                        <a:lumMod val="50000"/>
                        <a:lumOff val="50000"/>
                      </a:schemeClr>
                    </a:gs>
                    <a:gs pos="26000">
                      <a:schemeClr val="bg1"/>
                    </a:gs>
                  </a:gsLst>
                  <a:lin ang="18900000" scaled="1"/>
                </a:gradFill>
                <a:latin typeface="Avenir Next LT Pro Demi" panose="020B0704020202020204" pitchFamily="34" charset="0"/>
              </a:rPr>
              <a:t>2014</a:t>
            </a:r>
            <a:endParaRPr lang="en-US">
              <a:gradFill>
                <a:gsLst>
                  <a:gs pos="0">
                    <a:schemeClr val="tx1">
                      <a:lumMod val="50000"/>
                      <a:lumOff val="50000"/>
                    </a:schemeClr>
                  </a:gs>
                  <a:gs pos="26000">
                    <a:schemeClr val="bg1"/>
                  </a:gs>
                </a:gsLst>
                <a:lin ang="18900000" scaled="1"/>
              </a:gradFill>
              <a:latin typeface="Avenir Next LT Pro Demi" panose="020B0704020202020204" pitchFamily="34" charset="0"/>
            </a:endParaRPr>
          </a:p>
        </p:txBody>
      </p:sp>
      <p:sp>
        <p:nvSpPr>
          <p:cNvPr id="4" name="TextBox 3">
            <a:extLst>
              <a:ext uri="{FF2B5EF4-FFF2-40B4-BE49-F238E27FC236}">
                <a16:creationId xmlns:a16="http://schemas.microsoft.com/office/drawing/2014/main" id="{F51AD535-B418-D15F-14D6-400C726BDB06}"/>
              </a:ext>
            </a:extLst>
          </p:cNvPr>
          <p:cNvSpPr txBox="1"/>
          <p:nvPr/>
        </p:nvSpPr>
        <p:spPr>
          <a:xfrm>
            <a:off x="-3604577" y="88900"/>
            <a:ext cx="4318000" cy="523220"/>
          </a:xfrm>
          <a:prstGeom prst="rect">
            <a:avLst/>
          </a:prstGeom>
          <a:noFill/>
        </p:spPr>
        <p:txBody>
          <a:bodyPr wrap="square" rtlCol="0">
            <a:spAutoFit/>
          </a:bodyPr>
          <a:lstStyle/>
          <a:p>
            <a:r>
              <a:rPr lang="en-US" sz="2800">
                <a:gradFill>
                  <a:gsLst>
                    <a:gs pos="25000">
                      <a:schemeClr val="tx1">
                        <a:lumMod val="50000"/>
                        <a:lumOff val="50000"/>
                      </a:schemeClr>
                    </a:gs>
                    <a:gs pos="0">
                      <a:schemeClr val="bg1"/>
                    </a:gs>
                  </a:gsLst>
                  <a:lin ang="18900000" scaled="1"/>
                </a:gradFill>
                <a:latin typeface="Avenir Next LT Pro Demi" panose="020B0704020202020204" pitchFamily="34" charset="0"/>
              </a:rPr>
              <a:t>Details Of the Data</a:t>
            </a:r>
            <a:endParaRPr lang="en-IN" sz="2800">
              <a:gradFill>
                <a:gsLst>
                  <a:gs pos="25000">
                    <a:schemeClr val="tx1">
                      <a:lumMod val="50000"/>
                      <a:lumOff val="50000"/>
                    </a:schemeClr>
                  </a:gs>
                  <a:gs pos="0">
                    <a:schemeClr val="bg1"/>
                  </a:gs>
                </a:gsLst>
                <a:lin ang="18900000" scaled="1"/>
              </a:gradFill>
              <a:latin typeface="Avenir Next LT Pro Demi" panose="020B0704020202020204" pitchFamily="34" charset="0"/>
            </a:endParaRPr>
          </a:p>
        </p:txBody>
      </p:sp>
      <p:sp>
        <p:nvSpPr>
          <p:cNvPr id="6" name="TextBox 5">
            <a:extLst>
              <a:ext uri="{FF2B5EF4-FFF2-40B4-BE49-F238E27FC236}">
                <a16:creationId xmlns:a16="http://schemas.microsoft.com/office/drawing/2014/main" id="{C6DDE49D-9157-652B-5FE2-4EB1AC2404C3}"/>
              </a:ext>
            </a:extLst>
          </p:cNvPr>
          <p:cNvSpPr txBox="1"/>
          <p:nvPr/>
        </p:nvSpPr>
        <p:spPr>
          <a:xfrm>
            <a:off x="583480" y="320245"/>
            <a:ext cx="2041187" cy="523220"/>
          </a:xfrm>
          <a:prstGeom prst="rect">
            <a:avLst/>
          </a:prstGeom>
          <a:noFill/>
        </p:spPr>
        <p:txBody>
          <a:bodyPr wrap="square" rtlCol="0">
            <a:spAutoFit/>
          </a:bodyPr>
          <a:lstStyle/>
          <a:p>
            <a:r>
              <a:rPr lang="en-US" sz="2800">
                <a:gradFill>
                  <a:gsLst>
                    <a:gs pos="41000">
                      <a:srgbClr val="00B0F0"/>
                    </a:gs>
                    <a:gs pos="0">
                      <a:srgbClr val="FF0000"/>
                    </a:gs>
                  </a:gsLst>
                  <a:lin ang="18900000" scaled="1"/>
                </a:gradFill>
                <a:latin typeface="Avenir Next LT Pro Demi" panose="020B0704020202020204" pitchFamily="34" charset="0"/>
              </a:rPr>
              <a:t>Main KPIs</a:t>
            </a:r>
            <a:endParaRPr lang="en-IN" sz="2800">
              <a:gradFill>
                <a:gsLst>
                  <a:gs pos="41000">
                    <a:srgbClr val="00B0F0"/>
                  </a:gs>
                  <a:gs pos="0">
                    <a:srgbClr val="FF0000"/>
                  </a:gs>
                </a:gsLst>
                <a:lin ang="18900000" scaled="1"/>
              </a:gradFill>
              <a:latin typeface="Avenir Next LT Pro Demi" panose="020B0704020202020204" pitchFamily="34" charset="0"/>
            </a:endParaRPr>
          </a:p>
        </p:txBody>
      </p:sp>
      <p:sp>
        <p:nvSpPr>
          <p:cNvPr id="7" name="TextBox 6">
            <a:extLst>
              <a:ext uri="{FF2B5EF4-FFF2-40B4-BE49-F238E27FC236}">
                <a16:creationId xmlns:a16="http://schemas.microsoft.com/office/drawing/2014/main" id="{C7CA9B22-93AC-5512-E33F-13726DEBC2AF}"/>
              </a:ext>
            </a:extLst>
          </p:cNvPr>
          <p:cNvSpPr txBox="1"/>
          <p:nvPr/>
        </p:nvSpPr>
        <p:spPr>
          <a:xfrm>
            <a:off x="713423" y="1376927"/>
            <a:ext cx="5357177" cy="3293209"/>
          </a:xfrm>
          <a:prstGeom prst="rect">
            <a:avLst/>
          </a:prstGeom>
          <a:noFill/>
        </p:spPr>
        <p:txBody>
          <a:bodyPr wrap="square" rtlCol="0">
            <a:spAutoFit/>
          </a:bodyPr>
          <a:lstStyle/>
          <a:p>
            <a:pPr marL="285750" indent="-285750">
              <a:buFont typeface="Courier New" panose="02070309020205020404" pitchFamily="49" charset="0"/>
              <a:buChar char="o"/>
            </a:pPr>
            <a:r>
              <a:rPr lang="en-US" sz="1600" b="1">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Players Played </a:t>
            </a:r>
            <a:r>
              <a:rPr lang="en-US" sz="1600">
                <a:latin typeface="Avenir Next LT Pro Demi" panose="020B0704020202020204" pitchFamily="34" charset="0"/>
              </a:rPr>
              <a:t>- Players played throughout the Years</a:t>
            </a:r>
          </a:p>
          <a:p>
            <a:pPr marL="285750" indent="-285750">
              <a:buFont typeface="Courier New" panose="02070309020205020404" pitchFamily="49" charset="0"/>
              <a:buChar char="o"/>
            </a:pPr>
            <a:endParaRPr lang="en-US" sz="1600">
              <a:latin typeface="Avenir Next LT Pro Demi" panose="020B0704020202020204" pitchFamily="34" charset="0"/>
            </a:endParaRPr>
          </a:p>
          <a:p>
            <a:pPr marL="285750" indent="-285750">
              <a:buFont typeface="Courier New" panose="02070309020205020404" pitchFamily="49" charset="0"/>
              <a:buChar char="o"/>
            </a:pPr>
            <a:r>
              <a:rPr lang="en-US"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Matches Played </a:t>
            </a:r>
            <a:r>
              <a:rPr lang="en-US" sz="1600">
                <a:latin typeface="Avenir Next LT Pro Demi" panose="020B0704020202020204" pitchFamily="34" charset="0"/>
              </a:rPr>
              <a:t>- Total matches played throughout the years</a:t>
            </a:r>
          </a:p>
          <a:p>
            <a:pPr marL="285750" indent="-285750">
              <a:buFont typeface="Courier New" panose="02070309020205020404" pitchFamily="49" charset="0"/>
              <a:buChar char="o"/>
            </a:pPr>
            <a:endParaRPr lang="en-US" sz="1600">
              <a:latin typeface="Avenir Next LT Pro Demi" panose="020B0704020202020204" pitchFamily="34" charset="0"/>
            </a:endParaRPr>
          </a:p>
          <a:p>
            <a:pPr marL="285750" indent="-285750">
              <a:buFont typeface="Courier New" panose="02070309020205020404" pitchFamily="49" charset="0"/>
              <a:buChar char="o"/>
            </a:pPr>
            <a:r>
              <a:rPr lang="en-US"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Goals Scored </a:t>
            </a:r>
            <a:r>
              <a:rPr lang="en-US" sz="1600">
                <a:latin typeface="Avenir Next LT Pro Demi" panose="020B0704020202020204" pitchFamily="34" charset="0"/>
              </a:rPr>
              <a:t>– Goals Scored throughout the Years</a:t>
            </a:r>
          </a:p>
          <a:p>
            <a:pPr marL="285750" indent="-285750">
              <a:buFont typeface="Courier New" panose="02070309020205020404" pitchFamily="49" charset="0"/>
              <a:buChar char="o"/>
            </a:pPr>
            <a:endParaRPr lang="en-US" sz="1600">
              <a:latin typeface="Avenir Next LT Pro Demi" panose="020B0704020202020204" pitchFamily="34" charset="0"/>
            </a:endParaRPr>
          </a:p>
          <a:p>
            <a:pPr marL="285750" indent="-285750">
              <a:buFont typeface="Courier New" panose="02070309020205020404" pitchFamily="49" charset="0"/>
              <a:buChar char="o"/>
            </a:pPr>
            <a:r>
              <a:rPr lang="en-US"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Average Goals </a:t>
            </a:r>
            <a:r>
              <a:rPr lang="en-US" sz="1600">
                <a:latin typeface="Avenir Next LT Pro Demi" panose="020B0704020202020204" pitchFamily="34" charset="0"/>
              </a:rPr>
              <a:t>– Average Goals Per Match</a:t>
            </a:r>
          </a:p>
          <a:p>
            <a:pPr marL="285750" indent="-285750">
              <a:buFont typeface="Courier New" panose="02070309020205020404" pitchFamily="49" charset="0"/>
              <a:buChar char="o"/>
            </a:pPr>
            <a:endParaRPr lang="en-IN" sz="1600">
              <a:latin typeface="Avenir Next LT Pro Demi" panose="020B0704020202020204" pitchFamily="34" charset="0"/>
            </a:endParaRPr>
          </a:p>
          <a:p>
            <a:pPr marL="285750" indent="-285750">
              <a:buFont typeface="Courier New" panose="02070309020205020404" pitchFamily="49" charset="0"/>
              <a:buChar char="o"/>
            </a:pPr>
            <a:r>
              <a:rPr lang="en-IN"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Attendance </a:t>
            </a:r>
            <a:r>
              <a:rPr lang="en-IN" sz="1600">
                <a:latin typeface="Avenir Next LT Pro Demi" panose="020B0704020202020204" pitchFamily="34" charset="0"/>
              </a:rPr>
              <a:t>– Total Attendance throughout the years</a:t>
            </a:r>
          </a:p>
        </p:txBody>
      </p:sp>
      <p:sp>
        <p:nvSpPr>
          <p:cNvPr id="8" name="TextBox 7">
            <a:extLst>
              <a:ext uri="{FF2B5EF4-FFF2-40B4-BE49-F238E27FC236}">
                <a16:creationId xmlns:a16="http://schemas.microsoft.com/office/drawing/2014/main" id="{4EBA382D-054D-EA12-4A46-3099027C4B5B}"/>
              </a:ext>
            </a:extLst>
          </p:cNvPr>
          <p:cNvSpPr txBox="1"/>
          <p:nvPr/>
        </p:nvSpPr>
        <p:spPr>
          <a:xfrm>
            <a:off x="537759" y="5565987"/>
            <a:ext cx="2465098" cy="523220"/>
          </a:xfrm>
          <a:prstGeom prst="rect">
            <a:avLst/>
          </a:prstGeom>
          <a:noFill/>
        </p:spPr>
        <p:txBody>
          <a:bodyPr wrap="square" rtlCol="0">
            <a:spAutoFit/>
          </a:bodyPr>
          <a:lstStyle/>
          <a:p>
            <a:r>
              <a:rPr lang="en-US" sz="2800">
                <a:gradFill flip="none" rotWithShape="1">
                  <a:gsLst>
                    <a:gs pos="100000">
                      <a:schemeClr val="accent2">
                        <a:lumMod val="75000"/>
                      </a:schemeClr>
                    </a:gs>
                    <a:gs pos="49000">
                      <a:srgbClr val="FFFF00"/>
                    </a:gs>
                  </a:gsLst>
                  <a:lin ang="8100000" scaled="1"/>
                  <a:tileRect/>
                </a:gradFill>
                <a:effectLst>
                  <a:outerShdw blurRad="50800" dist="38100" dir="5400000" algn="t" rotWithShape="0">
                    <a:srgbClr val="002060">
                      <a:alpha val="40000"/>
                    </a:srgbClr>
                  </a:outerShdw>
                </a:effectLst>
                <a:latin typeface="Avenir Next LT Pro Demi" panose="020B0704020202020204" pitchFamily="34" charset="0"/>
              </a:rPr>
              <a:t>INSIGHTS</a:t>
            </a:r>
            <a:endParaRPr lang="en-IN" sz="2800">
              <a:gradFill flip="none" rotWithShape="1">
                <a:gsLst>
                  <a:gs pos="100000">
                    <a:schemeClr val="accent2">
                      <a:lumMod val="75000"/>
                    </a:schemeClr>
                  </a:gs>
                  <a:gs pos="49000">
                    <a:srgbClr val="FFFF00"/>
                  </a:gs>
                </a:gsLst>
                <a:lin ang="8100000" scaled="1"/>
                <a:tileRect/>
              </a:gradFill>
              <a:effectLst>
                <a:outerShdw blurRad="50800" dist="38100" dir="5400000" algn="t" rotWithShape="0">
                  <a:srgbClr val="002060">
                    <a:alpha val="40000"/>
                  </a:srgbClr>
                </a:outerShdw>
              </a:effectLst>
              <a:latin typeface="Avenir Next LT Pro Demi" panose="020B0704020202020204" pitchFamily="34" charset="0"/>
            </a:endParaRPr>
          </a:p>
        </p:txBody>
      </p:sp>
      <p:sp>
        <p:nvSpPr>
          <p:cNvPr id="10" name="TextBox 9">
            <a:extLst>
              <a:ext uri="{FF2B5EF4-FFF2-40B4-BE49-F238E27FC236}">
                <a16:creationId xmlns:a16="http://schemas.microsoft.com/office/drawing/2014/main" id="{430690C4-E8B2-D08D-A2C8-1D7FC4BD5E13}"/>
              </a:ext>
            </a:extLst>
          </p:cNvPr>
          <p:cNvSpPr txBox="1"/>
          <p:nvPr/>
        </p:nvSpPr>
        <p:spPr>
          <a:xfrm>
            <a:off x="583480" y="7050388"/>
            <a:ext cx="5357177" cy="4154984"/>
          </a:xfrm>
          <a:prstGeom prst="rect">
            <a:avLst/>
          </a:prstGeom>
          <a:noFill/>
        </p:spPr>
        <p:txBody>
          <a:bodyPr wrap="square" rtlCol="0">
            <a:spAutoFit/>
          </a:bodyPr>
          <a:lstStyle/>
          <a:p>
            <a:r>
              <a:rPr lang="en-US" b="1" u="sng">
                <a:latin typeface="Avenir Next LT Pro Demi" panose="020B0704020202020204" pitchFamily="34" charset="0"/>
              </a:rPr>
              <a:t>Home Page</a:t>
            </a:r>
          </a:p>
          <a:p>
            <a:endParaRPr lang="en-US" b="1" u="sng">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Attendance By Year</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We can see the growth in interest in FIFA throughout the year. 1954 is the point where it starts trending up.</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Teams Played By Year:</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This is also a good example showing more countries’ interest in a global sports event.</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Players Played by Year: </a:t>
            </a:r>
            <a:r>
              <a:rPr lang="en-US" sz="1400" b="1">
                <a:latin typeface="Avenir Next LT Pro Demi" panose="020B0704020202020204" pitchFamily="34" charset="0"/>
              </a:rPr>
              <a:t>Same as more countries involvement this also gets affected.</a:t>
            </a:r>
          </a:p>
          <a:p>
            <a:pPr marL="285750" indent="-285750">
              <a:buFont typeface="Arial" panose="020B0604020202020204" pitchFamily="34" charset="0"/>
              <a:buChar char="•"/>
            </a:pPr>
            <a:endParaRPr lang="en-IN" sz="1400" b="1">
              <a:latin typeface="Avenir Next LT Pro Demi" panose="020B0704020202020204" pitchFamily="34" charset="0"/>
            </a:endParaRPr>
          </a:p>
          <a:p>
            <a:pPr marL="285750" indent="-285750">
              <a:buFont typeface="Arial" panose="020B0604020202020204" pitchFamily="34" charset="0"/>
              <a:buChar char="•"/>
            </a:pPr>
            <a:r>
              <a:rPr lang="en-IN" sz="1400" b="1">
                <a:gradFill>
                  <a:gsLst>
                    <a:gs pos="0">
                      <a:srgbClr val="FFFF00"/>
                    </a:gs>
                    <a:gs pos="85000">
                      <a:schemeClr val="bg1"/>
                    </a:gs>
                  </a:gsLst>
                  <a:lin ang="18900000" scaled="1"/>
                </a:gradFill>
                <a:latin typeface="Avenir Next LT Pro Demi" panose="020B0704020202020204" pitchFamily="34" charset="0"/>
              </a:rPr>
              <a:t>Total Goals Scored By Players</a:t>
            </a:r>
            <a:r>
              <a:rPr lang="en-IN" sz="1400" b="1">
                <a:latin typeface="Avenir Next LT Pro Demi" panose="020B0704020202020204" pitchFamily="34" charset="0"/>
              </a:rPr>
              <a:t>: Klose is the best player in FIFA having 17 goals in total.</a:t>
            </a:r>
          </a:p>
          <a:p>
            <a:pPr marL="285750" indent="-285750">
              <a:buFont typeface="Arial" panose="020B0604020202020204" pitchFamily="34" charset="0"/>
              <a:buChar char="•"/>
            </a:pPr>
            <a:endParaRPr lang="en-IN" sz="1400" b="1">
              <a:latin typeface="Avenir Next LT Pro Demi" panose="020B0704020202020204" pitchFamily="34" charset="0"/>
            </a:endParaRPr>
          </a:p>
          <a:p>
            <a:pPr marL="285750" indent="-285750">
              <a:buFont typeface="Arial" panose="020B0604020202020204" pitchFamily="34" charset="0"/>
              <a:buChar char="•"/>
            </a:pPr>
            <a:r>
              <a:rPr lang="en-IN" sz="1400" b="1">
                <a:gradFill>
                  <a:gsLst>
                    <a:gs pos="0">
                      <a:srgbClr val="FFFF00"/>
                    </a:gs>
                    <a:gs pos="85000">
                      <a:schemeClr val="bg1"/>
                    </a:gs>
                  </a:gsLst>
                  <a:lin ang="18900000" scaled="1"/>
                </a:gradFill>
                <a:latin typeface="Avenir Next LT Pro Demi" panose="020B0704020202020204" pitchFamily="34" charset="0"/>
              </a:rPr>
              <a:t>Stadium Attendance</a:t>
            </a:r>
            <a:r>
              <a:rPr lang="en-IN" sz="1400" b="1">
                <a:latin typeface="Avenir Next LT Pro Demi" panose="020B0704020202020204" pitchFamily="34" charset="0"/>
              </a:rPr>
              <a:t>: This shows the total attendance in the stadium till 2014</a:t>
            </a:r>
          </a:p>
          <a:p>
            <a:endParaRPr lang="en-US"/>
          </a:p>
        </p:txBody>
      </p:sp>
    </p:spTree>
    <p:extLst>
      <p:ext uri="{BB962C8B-B14F-4D97-AF65-F5344CB8AC3E}">
        <p14:creationId xmlns:p14="http://schemas.microsoft.com/office/powerpoint/2010/main" val="1104174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lumMod val="50000"/>
                <a:lumOff val="50000"/>
              </a:schemeClr>
            </a:gs>
            <a:gs pos="89000">
              <a:schemeClr val="bg1"/>
            </a:gs>
          </a:gsLst>
          <a:lin ang="18900000" scaled="1"/>
          <a:tileRect/>
        </a:gra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6DB95320-4B1D-2405-010F-99EB82C254A3}"/>
              </a:ext>
            </a:extLst>
          </p:cNvPr>
          <p:cNvSpPr/>
          <p:nvPr/>
        </p:nvSpPr>
        <p:spPr>
          <a:xfrm rot="19011466">
            <a:off x="5760777" y="-391421"/>
            <a:ext cx="3811492" cy="3208407"/>
          </a:xfrm>
          <a:custGeom>
            <a:avLst/>
            <a:gdLst>
              <a:gd name="connsiteX0" fmla="*/ 3197210 w 6713592"/>
              <a:gd name="connsiteY0" fmla="*/ 3978055 h 5613914"/>
              <a:gd name="connsiteX1" fmla="*/ 3293048 w 6713592"/>
              <a:gd name="connsiteY1" fmla="*/ 4209428 h 5613914"/>
              <a:gd name="connsiteX2" fmla="*/ 2965836 w 6713592"/>
              <a:gd name="connsiteY2" fmla="*/ 4536640 h 5613914"/>
              <a:gd name="connsiteX3" fmla="*/ 2963226 w 6713592"/>
              <a:gd name="connsiteY3" fmla="*/ 4536640 h 5613914"/>
              <a:gd name="connsiteX4" fmla="*/ 2636015 w 6713592"/>
              <a:gd name="connsiteY4" fmla="*/ 4209429 h 5613914"/>
              <a:gd name="connsiteX5" fmla="*/ 2963226 w 6713592"/>
              <a:gd name="connsiteY5" fmla="*/ 3882217 h 5613914"/>
              <a:gd name="connsiteX6" fmla="*/ 2965837 w 6713592"/>
              <a:gd name="connsiteY6" fmla="*/ 3882217 h 5613914"/>
              <a:gd name="connsiteX7" fmla="*/ 3197210 w 6713592"/>
              <a:gd name="connsiteY7" fmla="*/ 3978055 h 5613914"/>
              <a:gd name="connsiteX8" fmla="*/ 4974403 w 6713592"/>
              <a:gd name="connsiteY8" fmla="*/ 4889206 h 5613914"/>
              <a:gd name="connsiteX9" fmla="*/ 4295231 w 6713592"/>
              <a:gd name="connsiteY9" fmla="*/ 5613914 h 5613914"/>
              <a:gd name="connsiteX10" fmla="*/ 1945299 w 6713592"/>
              <a:gd name="connsiteY10" fmla="*/ 5613914 h 5613914"/>
              <a:gd name="connsiteX11" fmla="*/ 1370253 w 6713592"/>
              <a:gd name="connsiteY11" fmla="*/ 5075000 h 5613914"/>
              <a:gd name="connsiteX12" fmla="*/ 1384385 w 6713592"/>
              <a:gd name="connsiteY12" fmla="*/ 5048964 h 5613914"/>
              <a:gd name="connsiteX13" fmla="*/ 1684855 w 6713592"/>
              <a:gd name="connsiteY13" fmla="*/ 4889206 h 5613914"/>
              <a:gd name="connsiteX14" fmla="*/ 6040183 w 6713592"/>
              <a:gd name="connsiteY14" fmla="*/ 3751970 h 5613914"/>
              <a:gd name="connsiteX15" fmla="*/ 5230275 w 6713592"/>
              <a:gd name="connsiteY15" fmla="*/ 4616179 h 5613914"/>
              <a:gd name="connsiteX16" fmla="*/ 3984343 w 6713592"/>
              <a:gd name="connsiteY16" fmla="*/ 4616179 h 5613914"/>
              <a:gd name="connsiteX17" fmla="*/ 3524005 w 6713592"/>
              <a:gd name="connsiteY17" fmla="*/ 4155841 h 5613914"/>
              <a:gd name="connsiteX18" fmla="*/ 3984343 w 6713592"/>
              <a:gd name="connsiteY18" fmla="*/ 3695503 h 5613914"/>
              <a:gd name="connsiteX19" fmla="*/ 5823615 w 6713592"/>
              <a:gd name="connsiteY19" fmla="*/ 3695503 h 5613914"/>
              <a:gd name="connsiteX20" fmla="*/ 6002799 w 6713592"/>
              <a:gd name="connsiteY20" fmla="*/ 3731679 h 5613914"/>
              <a:gd name="connsiteX21" fmla="*/ 2944561 w 6713592"/>
              <a:gd name="connsiteY21" fmla="*/ 87488 h 5613914"/>
              <a:gd name="connsiteX22" fmla="*/ 3032049 w 6713592"/>
              <a:gd name="connsiteY22" fmla="*/ 298702 h 5613914"/>
              <a:gd name="connsiteX23" fmla="*/ 3032048 w 6713592"/>
              <a:gd name="connsiteY23" fmla="*/ 298702 h 5613914"/>
              <a:gd name="connsiteX24" fmla="*/ 2733346 w 6713592"/>
              <a:gd name="connsiteY24" fmla="*/ 597404 h 5613914"/>
              <a:gd name="connsiteX25" fmla="*/ 2251470 w 6713592"/>
              <a:gd name="connsiteY25" fmla="*/ 597403 h 5613914"/>
              <a:gd name="connsiteX26" fmla="*/ 1958837 w 6713592"/>
              <a:gd name="connsiteY26" fmla="*/ 358901 h 5613914"/>
              <a:gd name="connsiteX27" fmla="*/ 1952768 w 6713592"/>
              <a:gd name="connsiteY27" fmla="*/ 298702 h 5613914"/>
              <a:gd name="connsiteX28" fmla="*/ 1958836 w 6713592"/>
              <a:gd name="connsiteY28" fmla="*/ 238503 h 5613914"/>
              <a:gd name="connsiteX29" fmla="*/ 2251470 w 6713592"/>
              <a:gd name="connsiteY29" fmla="*/ 0 h 5613914"/>
              <a:gd name="connsiteX30" fmla="*/ 2733347 w 6713592"/>
              <a:gd name="connsiteY30" fmla="*/ 0 h 5613914"/>
              <a:gd name="connsiteX31" fmla="*/ 2944561 w 6713592"/>
              <a:gd name="connsiteY31" fmla="*/ 87488 h 5613914"/>
              <a:gd name="connsiteX32" fmla="*/ 5304140 w 6713592"/>
              <a:gd name="connsiteY32" fmla="*/ 1712520 h 5613914"/>
              <a:gd name="connsiteX33" fmla="*/ 6713592 w 6713592"/>
              <a:gd name="connsiteY33" fmla="*/ 3033412 h 5613914"/>
              <a:gd name="connsiteX34" fmla="*/ 6264899 w 6713592"/>
              <a:gd name="connsiteY34" fmla="*/ 3512188 h 5613914"/>
              <a:gd name="connsiteX35" fmla="*/ 6172477 w 6713592"/>
              <a:gd name="connsiteY35" fmla="*/ 3521505 h 5613914"/>
              <a:gd name="connsiteX36" fmla="*/ 904492 w 6713592"/>
              <a:gd name="connsiteY36" fmla="*/ 3521504 h 5613914"/>
              <a:gd name="connsiteX37" fmla="*/ 0 w 6713592"/>
              <a:gd name="connsiteY37" fmla="*/ 2617012 h 5613914"/>
              <a:gd name="connsiteX38" fmla="*/ 904492 w 6713592"/>
              <a:gd name="connsiteY38" fmla="*/ 1712520 h 5613914"/>
              <a:gd name="connsiteX39" fmla="*/ 4229164 w 6713592"/>
              <a:gd name="connsiteY39" fmla="*/ 705088 h 5613914"/>
              <a:gd name="connsiteX40" fmla="*/ 5072497 w 6713592"/>
              <a:gd name="connsiteY40" fmla="*/ 1495432 h 5613914"/>
              <a:gd name="connsiteX41" fmla="*/ 1892002 w 6713592"/>
              <a:gd name="connsiteY41" fmla="*/ 1495431 h 5613914"/>
              <a:gd name="connsiteX42" fmla="*/ 1504858 w 6713592"/>
              <a:gd name="connsiteY42" fmla="*/ 1179899 h 5613914"/>
              <a:gd name="connsiteX43" fmla="*/ 1496830 w 6713592"/>
              <a:gd name="connsiteY43" fmla="*/ 1100259 h 5613914"/>
              <a:gd name="connsiteX44" fmla="*/ 1504858 w 6713592"/>
              <a:gd name="connsiteY44" fmla="*/ 1020619 h 5613914"/>
              <a:gd name="connsiteX45" fmla="*/ 1892001 w 6713592"/>
              <a:gd name="connsiteY45" fmla="*/ 705088 h 5613914"/>
              <a:gd name="connsiteX46" fmla="*/ 3523931 w 6713592"/>
              <a:gd name="connsiteY46" fmla="*/ 44168 h 5613914"/>
              <a:gd name="connsiteX47" fmla="*/ 4086927 w 6713592"/>
              <a:gd name="connsiteY47" fmla="*/ 571788 h 5613914"/>
              <a:gd name="connsiteX48" fmla="*/ 3624571 w 6713592"/>
              <a:gd name="connsiteY48" fmla="*/ 571788 h 5613914"/>
              <a:gd name="connsiteX49" fmla="*/ 3350920 w 6713592"/>
              <a:gd name="connsiteY49" fmla="*/ 298137 h 5613914"/>
              <a:gd name="connsiteX50" fmla="*/ 3350920 w 6713592"/>
              <a:gd name="connsiteY50" fmla="*/ 298138 h 5613914"/>
              <a:gd name="connsiteX51" fmla="*/ 3518054 w 6713592"/>
              <a:gd name="connsiteY51" fmla="*/ 45992 h 5613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713592" h="5613914">
                <a:moveTo>
                  <a:pt x="3197210" y="3978055"/>
                </a:moveTo>
                <a:cubicBezTo>
                  <a:pt x="3256424" y="4037269"/>
                  <a:pt x="3293048" y="4119072"/>
                  <a:pt x="3293048" y="4209428"/>
                </a:cubicBezTo>
                <a:cubicBezTo>
                  <a:pt x="3293048" y="4390142"/>
                  <a:pt x="3146550" y="4536640"/>
                  <a:pt x="2965836" y="4536640"/>
                </a:cubicBezTo>
                <a:lnTo>
                  <a:pt x="2963226" y="4536640"/>
                </a:lnTo>
                <a:cubicBezTo>
                  <a:pt x="2782512" y="4536640"/>
                  <a:pt x="2636014" y="4390142"/>
                  <a:pt x="2636015" y="4209429"/>
                </a:cubicBezTo>
                <a:cubicBezTo>
                  <a:pt x="2636015" y="4028715"/>
                  <a:pt x="2782513" y="3882217"/>
                  <a:pt x="2963226" y="3882217"/>
                </a:cubicBezTo>
                <a:lnTo>
                  <a:pt x="2965837" y="3882217"/>
                </a:lnTo>
                <a:cubicBezTo>
                  <a:pt x="3056194" y="3882217"/>
                  <a:pt x="3137997" y="3918841"/>
                  <a:pt x="3197210" y="3978055"/>
                </a:cubicBezTo>
                <a:close/>
                <a:moveTo>
                  <a:pt x="4974403" y="4889206"/>
                </a:moveTo>
                <a:lnTo>
                  <a:pt x="4295231" y="5613914"/>
                </a:lnTo>
                <a:lnTo>
                  <a:pt x="1945299" y="5613914"/>
                </a:lnTo>
                <a:lnTo>
                  <a:pt x="1370253" y="5075000"/>
                </a:lnTo>
                <a:lnTo>
                  <a:pt x="1384385" y="5048964"/>
                </a:lnTo>
                <a:cubicBezTo>
                  <a:pt x="1449503" y="4952578"/>
                  <a:pt x="1559778" y="4889206"/>
                  <a:pt x="1684855" y="4889206"/>
                </a:cubicBezTo>
                <a:close/>
                <a:moveTo>
                  <a:pt x="6040183" y="3751970"/>
                </a:moveTo>
                <a:lnTo>
                  <a:pt x="5230275" y="4616179"/>
                </a:lnTo>
                <a:lnTo>
                  <a:pt x="3984343" y="4616179"/>
                </a:lnTo>
                <a:cubicBezTo>
                  <a:pt x="3730105" y="4616179"/>
                  <a:pt x="3524005" y="4410079"/>
                  <a:pt x="3524005" y="4155841"/>
                </a:cubicBezTo>
                <a:cubicBezTo>
                  <a:pt x="3524005" y="3901602"/>
                  <a:pt x="3730105" y="3695503"/>
                  <a:pt x="3984343" y="3695503"/>
                </a:cubicBezTo>
                <a:lnTo>
                  <a:pt x="5823615" y="3695503"/>
                </a:lnTo>
                <a:cubicBezTo>
                  <a:pt x="5887174" y="3695503"/>
                  <a:pt x="5947725" y="3708384"/>
                  <a:pt x="6002799" y="3731679"/>
                </a:cubicBezTo>
                <a:close/>
                <a:moveTo>
                  <a:pt x="2944561" y="87488"/>
                </a:moveTo>
                <a:cubicBezTo>
                  <a:pt x="2998615" y="141542"/>
                  <a:pt x="3032049" y="216218"/>
                  <a:pt x="3032049" y="298702"/>
                </a:cubicBezTo>
                <a:lnTo>
                  <a:pt x="3032048" y="298702"/>
                </a:lnTo>
                <a:cubicBezTo>
                  <a:pt x="3032048" y="463671"/>
                  <a:pt x="2898315" y="597404"/>
                  <a:pt x="2733346" y="597404"/>
                </a:cubicBezTo>
                <a:lnTo>
                  <a:pt x="2251470" y="597403"/>
                </a:lnTo>
                <a:cubicBezTo>
                  <a:pt x="2107122" y="597404"/>
                  <a:pt x="1986689" y="495014"/>
                  <a:pt x="1958837" y="358901"/>
                </a:cubicBezTo>
                <a:lnTo>
                  <a:pt x="1952768" y="298702"/>
                </a:lnTo>
                <a:lnTo>
                  <a:pt x="1958836" y="238503"/>
                </a:lnTo>
                <a:cubicBezTo>
                  <a:pt x="1986689" y="102390"/>
                  <a:pt x="2107122" y="1"/>
                  <a:pt x="2251470" y="0"/>
                </a:cubicBezTo>
                <a:lnTo>
                  <a:pt x="2733347" y="0"/>
                </a:lnTo>
                <a:cubicBezTo>
                  <a:pt x="2815831" y="0"/>
                  <a:pt x="2890507" y="33433"/>
                  <a:pt x="2944561" y="87488"/>
                </a:cubicBezTo>
                <a:close/>
                <a:moveTo>
                  <a:pt x="5304140" y="1712520"/>
                </a:moveTo>
                <a:lnTo>
                  <a:pt x="6713592" y="3033412"/>
                </a:lnTo>
                <a:lnTo>
                  <a:pt x="6264899" y="3512188"/>
                </a:lnTo>
                <a:lnTo>
                  <a:pt x="6172477" y="3521505"/>
                </a:lnTo>
                <a:lnTo>
                  <a:pt x="904492" y="3521504"/>
                </a:lnTo>
                <a:cubicBezTo>
                  <a:pt x="404955" y="3521504"/>
                  <a:pt x="0" y="3116549"/>
                  <a:pt x="0" y="2617012"/>
                </a:cubicBezTo>
                <a:cubicBezTo>
                  <a:pt x="0" y="2117475"/>
                  <a:pt x="404955" y="1712520"/>
                  <a:pt x="904492" y="1712520"/>
                </a:cubicBezTo>
                <a:close/>
                <a:moveTo>
                  <a:pt x="4229164" y="705088"/>
                </a:moveTo>
                <a:lnTo>
                  <a:pt x="5072497" y="1495432"/>
                </a:lnTo>
                <a:lnTo>
                  <a:pt x="1892002" y="1495431"/>
                </a:lnTo>
                <a:cubicBezTo>
                  <a:pt x="1701036" y="1495431"/>
                  <a:pt x="1541707" y="1359973"/>
                  <a:pt x="1504858" y="1179899"/>
                </a:cubicBezTo>
                <a:lnTo>
                  <a:pt x="1496830" y="1100259"/>
                </a:lnTo>
                <a:lnTo>
                  <a:pt x="1504858" y="1020619"/>
                </a:lnTo>
                <a:cubicBezTo>
                  <a:pt x="1541707" y="840546"/>
                  <a:pt x="1701035" y="705088"/>
                  <a:pt x="1892001" y="705088"/>
                </a:cubicBezTo>
                <a:close/>
                <a:moveTo>
                  <a:pt x="3523931" y="44168"/>
                </a:moveTo>
                <a:lnTo>
                  <a:pt x="4086927" y="571788"/>
                </a:lnTo>
                <a:lnTo>
                  <a:pt x="3624571" y="571788"/>
                </a:lnTo>
                <a:cubicBezTo>
                  <a:pt x="3473438" y="571788"/>
                  <a:pt x="3350920" y="449270"/>
                  <a:pt x="3350920" y="298137"/>
                </a:cubicBezTo>
                <a:lnTo>
                  <a:pt x="3350920" y="298138"/>
                </a:lnTo>
                <a:cubicBezTo>
                  <a:pt x="3350920" y="184789"/>
                  <a:pt x="3419837" y="87535"/>
                  <a:pt x="3518054" y="45992"/>
                </a:cubicBezTo>
                <a:close/>
              </a:path>
            </a:pathLst>
          </a:custGeom>
          <a:blipFill dpi="0" rotWithShape="0">
            <a:blip r:embed="rId2"/>
            <a:srcRect/>
            <a:stretch>
              <a:fillRect l="-14000" r="-17000" b="-1000"/>
            </a:stretch>
          </a:blipFill>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6" name="TextBox 5">
            <a:extLst>
              <a:ext uri="{FF2B5EF4-FFF2-40B4-BE49-F238E27FC236}">
                <a16:creationId xmlns:a16="http://schemas.microsoft.com/office/drawing/2014/main" id="{C6DDE49D-9157-652B-5FE2-4EB1AC2404C3}"/>
              </a:ext>
            </a:extLst>
          </p:cNvPr>
          <p:cNvSpPr txBox="1"/>
          <p:nvPr/>
        </p:nvSpPr>
        <p:spPr>
          <a:xfrm>
            <a:off x="-2506852" y="853645"/>
            <a:ext cx="2041187" cy="523220"/>
          </a:xfrm>
          <a:prstGeom prst="rect">
            <a:avLst/>
          </a:prstGeom>
          <a:noFill/>
        </p:spPr>
        <p:txBody>
          <a:bodyPr wrap="square" rtlCol="0">
            <a:spAutoFit/>
          </a:bodyPr>
          <a:lstStyle/>
          <a:p>
            <a:r>
              <a:rPr lang="en-US" sz="2800">
                <a:gradFill>
                  <a:gsLst>
                    <a:gs pos="41000">
                      <a:srgbClr val="00B0F0"/>
                    </a:gs>
                    <a:gs pos="0">
                      <a:srgbClr val="FF0000"/>
                    </a:gs>
                  </a:gsLst>
                  <a:lin ang="18900000" scaled="1"/>
                </a:gradFill>
                <a:latin typeface="Avenir Next LT Pro Demi" panose="020B0704020202020204" pitchFamily="34" charset="0"/>
              </a:rPr>
              <a:t>Main KPIs</a:t>
            </a:r>
            <a:endParaRPr lang="en-IN" sz="2800">
              <a:gradFill>
                <a:gsLst>
                  <a:gs pos="41000">
                    <a:srgbClr val="00B0F0"/>
                  </a:gs>
                  <a:gs pos="0">
                    <a:srgbClr val="FF0000"/>
                  </a:gs>
                </a:gsLst>
                <a:lin ang="18900000" scaled="1"/>
              </a:gradFill>
              <a:latin typeface="Avenir Next LT Pro Demi" panose="020B0704020202020204" pitchFamily="34" charset="0"/>
            </a:endParaRPr>
          </a:p>
        </p:txBody>
      </p:sp>
      <p:sp>
        <p:nvSpPr>
          <p:cNvPr id="7" name="TextBox 6">
            <a:extLst>
              <a:ext uri="{FF2B5EF4-FFF2-40B4-BE49-F238E27FC236}">
                <a16:creationId xmlns:a16="http://schemas.microsoft.com/office/drawing/2014/main" id="{C7CA9B22-93AC-5512-E33F-13726DEBC2AF}"/>
              </a:ext>
            </a:extLst>
          </p:cNvPr>
          <p:cNvSpPr txBox="1"/>
          <p:nvPr/>
        </p:nvSpPr>
        <p:spPr>
          <a:xfrm>
            <a:off x="-6127643" y="1783327"/>
            <a:ext cx="5357177" cy="3293209"/>
          </a:xfrm>
          <a:prstGeom prst="rect">
            <a:avLst/>
          </a:prstGeom>
          <a:noFill/>
        </p:spPr>
        <p:txBody>
          <a:bodyPr wrap="square" rtlCol="0">
            <a:spAutoFit/>
          </a:bodyPr>
          <a:lstStyle/>
          <a:p>
            <a:pPr marL="285750" indent="-285750">
              <a:buFont typeface="Courier New" panose="02070309020205020404" pitchFamily="49" charset="0"/>
              <a:buChar char="o"/>
            </a:pPr>
            <a:r>
              <a:rPr lang="en-US" sz="1600" b="1">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Players Played </a:t>
            </a:r>
            <a:r>
              <a:rPr lang="en-US" sz="1600">
                <a:latin typeface="Avenir Next LT Pro Demi" panose="020B0704020202020204" pitchFamily="34" charset="0"/>
              </a:rPr>
              <a:t>- Players played throughout the Years</a:t>
            </a:r>
          </a:p>
          <a:p>
            <a:pPr marL="285750" indent="-285750">
              <a:buFont typeface="Courier New" panose="02070309020205020404" pitchFamily="49" charset="0"/>
              <a:buChar char="o"/>
            </a:pPr>
            <a:endParaRPr lang="en-US" sz="1600">
              <a:latin typeface="Avenir Next LT Pro Demi" panose="020B0704020202020204" pitchFamily="34" charset="0"/>
            </a:endParaRPr>
          </a:p>
          <a:p>
            <a:pPr marL="285750" indent="-285750">
              <a:buFont typeface="Courier New" panose="02070309020205020404" pitchFamily="49" charset="0"/>
              <a:buChar char="o"/>
            </a:pPr>
            <a:r>
              <a:rPr lang="en-US"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Matches Played </a:t>
            </a:r>
            <a:r>
              <a:rPr lang="en-US" sz="1600">
                <a:latin typeface="Avenir Next LT Pro Demi" panose="020B0704020202020204" pitchFamily="34" charset="0"/>
              </a:rPr>
              <a:t>- Total matches played throughout the years</a:t>
            </a:r>
          </a:p>
          <a:p>
            <a:pPr marL="285750" indent="-285750">
              <a:buFont typeface="Courier New" panose="02070309020205020404" pitchFamily="49" charset="0"/>
              <a:buChar char="o"/>
            </a:pPr>
            <a:endParaRPr lang="en-US" sz="1600">
              <a:latin typeface="Avenir Next LT Pro Demi" panose="020B0704020202020204" pitchFamily="34" charset="0"/>
            </a:endParaRPr>
          </a:p>
          <a:p>
            <a:pPr marL="285750" indent="-285750">
              <a:buFont typeface="Courier New" panose="02070309020205020404" pitchFamily="49" charset="0"/>
              <a:buChar char="o"/>
            </a:pPr>
            <a:r>
              <a:rPr lang="en-US"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Goals Scored </a:t>
            </a:r>
            <a:r>
              <a:rPr lang="en-US" sz="1600">
                <a:latin typeface="Avenir Next LT Pro Demi" panose="020B0704020202020204" pitchFamily="34" charset="0"/>
              </a:rPr>
              <a:t>– Goals Scored throughout the Years</a:t>
            </a:r>
          </a:p>
          <a:p>
            <a:pPr marL="285750" indent="-285750">
              <a:buFont typeface="Courier New" panose="02070309020205020404" pitchFamily="49" charset="0"/>
              <a:buChar char="o"/>
            </a:pPr>
            <a:endParaRPr lang="en-US" sz="1600">
              <a:latin typeface="Avenir Next LT Pro Demi" panose="020B0704020202020204" pitchFamily="34" charset="0"/>
            </a:endParaRPr>
          </a:p>
          <a:p>
            <a:pPr marL="285750" indent="-285750">
              <a:buFont typeface="Courier New" panose="02070309020205020404" pitchFamily="49" charset="0"/>
              <a:buChar char="o"/>
            </a:pPr>
            <a:r>
              <a:rPr lang="en-US"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Average Goals </a:t>
            </a:r>
            <a:r>
              <a:rPr lang="en-US" sz="1600">
                <a:latin typeface="Avenir Next LT Pro Demi" panose="020B0704020202020204" pitchFamily="34" charset="0"/>
              </a:rPr>
              <a:t>– Average Goals Per Match</a:t>
            </a:r>
          </a:p>
          <a:p>
            <a:pPr marL="285750" indent="-285750">
              <a:buFont typeface="Courier New" panose="02070309020205020404" pitchFamily="49" charset="0"/>
              <a:buChar char="o"/>
            </a:pPr>
            <a:endParaRPr lang="en-IN" sz="1600">
              <a:latin typeface="Avenir Next LT Pro Demi" panose="020B0704020202020204" pitchFamily="34" charset="0"/>
            </a:endParaRPr>
          </a:p>
          <a:p>
            <a:pPr marL="285750" indent="-285750">
              <a:buFont typeface="Courier New" panose="02070309020205020404" pitchFamily="49" charset="0"/>
              <a:buChar char="o"/>
            </a:pPr>
            <a:r>
              <a:rPr lang="en-IN" sz="1600">
                <a:gradFill>
                  <a:gsLst>
                    <a:gs pos="38000">
                      <a:schemeClr val="accent1">
                        <a:lumMod val="75000"/>
                      </a:schemeClr>
                    </a:gs>
                    <a:gs pos="0">
                      <a:schemeClr val="tx1">
                        <a:lumMod val="50000"/>
                        <a:lumOff val="50000"/>
                      </a:schemeClr>
                    </a:gs>
                  </a:gsLst>
                  <a:lin ang="18900000" scaled="1"/>
                </a:gradFill>
                <a:latin typeface="Avenir Next LT Pro Demi" panose="020B0704020202020204" pitchFamily="34" charset="0"/>
              </a:rPr>
              <a:t>Total Attendance </a:t>
            </a:r>
            <a:r>
              <a:rPr lang="en-IN" sz="1600">
                <a:latin typeface="Avenir Next LT Pro Demi" panose="020B0704020202020204" pitchFamily="34" charset="0"/>
              </a:rPr>
              <a:t>– Total Attendance throughout the years</a:t>
            </a:r>
          </a:p>
        </p:txBody>
      </p:sp>
      <p:sp>
        <p:nvSpPr>
          <p:cNvPr id="2" name="TextBox 1">
            <a:extLst>
              <a:ext uri="{FF2B5EF4-FFF2-40B4-BE49-F238E27FC236}">
                <a16:creationId xmlns:a16="http://schemas.microsoft.com/office/drawing/2014/main" id="{B28C19A4-4D45-5CE9-4AA3-738F4DC8454E}"/>
              </a:ext>
            </a:extLst>
          </p:cNvPr>
          <p:cNvSpPr txBox="1"/>
          <p:nvPr/>
        </p:nvSpPr>
        <p:spPr>
          <a:xfrm>
            <a:off x="581209" y="223520"/>
            <a:ext cx="2465098" cy="523220"/>
          </a:xfrm>
          <a:prstGeom prst="rect">
            <a:avLst/>
          </a:prstGeom>
          <a:noFill/>
        </p:spPr>
        <p:txBody>
          <a:bodyPr wrap="square" rtlCol="0">
            <a:spAutoFit/>
          </a:bodyPr>
          <a:lstStyle/>
          <a:p>
            <a:r>
              <a:rPr lang="en-US" sz="2800">
                <a:gradFill flip="none" rotWithShape="1">
                  <a:gsLst>
                    <a:gs pos="100000">
                      <a:schemeClr val="accent2">
                        <a:lumMod val="75000"/>
                      </a:schemeClr>
                    </a:gs>
                    <a:gs pos="49000">
                      <a:srgbClr val="FFFF00"/>
                    </a:gs>
                  </a:gsLst>
                  <a:lin ang="8100000" scaled="1"/>
                  <a:tileRect/>
                </a:gradFill>
                <a:effectLst>
                  <a:outerShdw blurRad="50800" dist="38100" dir="5400000" algn="t" rotWithShape="0">
                    <a:srgbClr val="002060">
                      <a:alpha val="40000"/>
                    </a:srgbClr>
                  </a:outerShdw>
                </a:effectLst>
                <a:latin typeface="Avenir Next LT Pro Demi" panose="020B0704020202020204" pitchFamily="34" charset="0"/>
              </a:rPr>
              <a:t>INSIGHTS</a:t>
            </a:r>
            <a:endParaRPr lang="en-IN" sz="2800">
              <a:gradFill flip="none" rotWithShape="1">
                <a:gsLst>
                  <a:gs pos="100000">
                    <a:schemeClr val="accent2">
                      <a:lumMod val="75000"/>
                    </a:schemeClr>
                  </a:gs>
                  <a:gs pos="49000">
                    <a:srgbClr val="FFFF00"/>
                  </a:gs>
                </a:gsLst>
                <a:lin ang="8100000" scaled="1"/>
                <a:tileRect/>
              </a:gradFill>
              <a:effectLst>
                <a:outerShdw blurRad="50800" dist="38100" dir="5400000" algn="t" rotWithShape="0">
                  <a:srgbClr val="002060">
                    <a:alpha val="40000"/>
                  </a:srgbClr>
                </a:outerShdw>
              </a:effectLst>
              <a:latin typeface="Avenir Next LT Pro Demi" panose="020B0704020202020204" pitchFamily="34" charset="0"/>
            </a:endParaRPr>
          </a:p>
        </p:txBody>
      </p:sp>
      <p:sp>
        <p:nvSpPr>
          <p:cNvPr id="3" name="TextBox 2">
            <a:extLst>
              <a:ext uri="{FF2B5EF4-FFF2-40B4-BE49-F238E27FC236}">
                <a16:creationId xmlns:a16="http://schemas.microsoft.com/office/drawing/2014/main" id="{0513552E-F78A-ABD5-9FD2-11BCCF5CCA62}"/>
              </a:ext>
            </a:extLst>
          </p:cNvPr>
          <p:cNvSpPr txBox="1"/>
          <p:nvPr/>
        </p:nvSpPr>
        <p:spPr>
          <a:xfrm>
            <a:off x="626930" y="1115255"/>
            <a:ext cx="5357177" cy="4154984"/>
          </a:xfrm>
          <a:prstGeom prst="rect">
            <a:avLst/>
          </a:prstGeom>
          <a:noFill/>
        </p:spPr>
        <p:txBody>
          <a:bodyPr wrap="square" rtlCol="0">
            <a:spAutoFit/>
          </a:bodyPr>
          <a:lstStyle/>
          <a:p>
            <a:r>
              <a:rPr lang="en-US" b="1" u="sng">
                <a:latin typeface="Avenir Next LT Pro Demi" panose="020B0704020202020204" pitchFamily="34" charset="0"/>
              </a:rPr>
              <a:t>Home Page</a:t>
            </a:r>
          </a:p>
          <a:p>
            <a:endParaRPr lang="en-US" b="1" u="sng">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Attendance By Year</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We can see the growth in interest in FIFA throughout the year. 1954 is the point where it starts trending up.</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Teams Played By Year:</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This is also a good example showing more countries’ interest in a global sports event.</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Players Played by Year: </a:t>
            </a:r>
            <a:r>
              <a:rPr lang="en-US" sz="1400" b="1">
                <a:latin typeface="Avenir Next LT Pro Demi" panose="020B0704020202020204" pitchFamily="34" charset="0"/>
              </a:rPr>
              <a:t>Same as more countries involvement this also gets affected.</a:t>
            </a:r>
          </a:p>
          <a:p>
            <a:pPr marL="285750" indent="-285750">
              <a:buFont typeface="Arial" panose="020B0604020202020204" pitchFamily="34" charset="0"/>
              <a:buChar char="•"/>
            </a:pPr>
            <a:endParaRPr lang="en-IN" sz="1400" b="1">
              <a:latin typeface="Avenir Next LT Pro Demi" panose="020B0704020202020204" pitchFamily="34" charset="0"/>
            </a:endParaRPr>
          </a:p>
          <a:p>
            <a:pPr marL="285750" indent="-285750">
              <a:buFont typeface="Arial" panose="020B0604020202020204" pitchFamily="34" charset="0"/>
              <a:buChar char="•"/>
            </a:pPr>
            <a:r>
              <a:rPr lang="en-IN" sz="1400" b="1">
                <a:gradFill>
                  <a:gsLst>
                    <a:gs pos="0">
                      <a:srgbClr val="FFFF00"/>
                    </a:gs>
                    <a:gs pos="85000">
                      <a:schemeClr val="bg1"/>
                    </a:gs>
                  </a:gsLst>
                  <a:lin ang="18900000" scaled="1"/>
                </a:gradFill>
                <a:latin typeface="Avenir Next LT Pro Demi" panose="020B0704020202020204" pitchFamily="34" charset="0"/>
              </a:rPr>
              <a:t>Total Goals Scored By Players</a:t>
            </a:r>
            <a:r>
              <a:rPr lang="en-IN" sz="1400" b="1">
                <a:latin typeface="Avenir Next LT Pro Demi" panose="020B0704020202020204" pitchFamily="34" charset="0"/>
              </a:rPr>
              <a:t>: Klose is the best player in FIFA having 17 goals in total.</a:t>
            </a:r>
          </a:p>
          <a:p>
            <a:pPr marL="285750" indent="-285750">
              <a:buFont typeface="Arial" panose="020B0604020202020204" pitchFamily="34" charset="0"/>
              <a:buChar char="•"/>
            </a:pPr>
            <a:endParaRPr lang="en-IN" sz="1400" b="1">
              <a:latin typeface="Avenir Next LT Pro Demi" panose="020B0704020202020204" pitchFamily="34" charset="0"/>
            </a:endParaRPr>
          </a:p>
          <a:p>
            <a:pPr marL="285750" indent="-285750">
              <a:buFont typeface="Arial" panose="020B0604020202020204" pitchFamily="34" charset="0"/>
              <a:buChar char="•"/>
            </a:pPr>
            <a:r>
              <a:rPr lang="en-IN" sz="1400" b="1">
                <a:gradFill>
                  <a:gsLst>
                    <a:gs pos="0">
                      <a:srgbClr val="FFFF00"/>
                    </a:gs>
                    <a:gs pos="85000">
                      <a:schemeClr val="bg1"/>
                    </a:gs>
                  </a:gsLst>
                  <a:lin ang="18900000" scaled="1"/>
                </a:gradFill>
                <a:latin typeface="Avenir Next LT Pro Demi" panose="020B0704020202020204" pitchFamily="34" charset="0"/>
              </a:rPr>
              <a:t>Stadium Attendance</a:t>
            </a:r>
            <a:r>
              <a:rPr lang="en-IN" sz="1400" b="1">
                <a:latin typeface="Avenir Next LT Pro Demi" panose="020B0704020202020204" pitchFamily="34" charset="0"/>
              </a:rPr>
              <a:t>: This shows the total attendance in the stadium till 2014</a:t>
            </a:r>
          </a:p>
          <a:p>
            <a:endParaRPr lang="en-US"/>
          </a:p>
        </p:txBody>
      </p:sp>
      <p:sp>
        <p:nvSpPr>
          <p:cNvPr id="8" name="TextBox 7">
            <a:extLst>
              <a:ext uri="{FF2B5EF4-FFF2-40B4-BE49-F238E27FC236}">
                <a16:creationId xmlns:a16="http://schemas.microsoft.com/office/drawing/2014/main" id="{49143D9A-651C-5F19-82AB-61F8E6B5A105}"/>
              </a:ext>
            </a:extLst>
          </p:cNvPr>
          <p:cNvSpPr txBox="1"/>
          <p:nvPr/>
        </p:nvSpPr>
        <p:spPr>
          <a:xfrm>
            <a:off x="581209" y="6018818"/>
            <a:ext cx="5357177" cy="4308872"/>
          </a:xfrm>
          <a:prstGeom prst="rect">
            <a:avLst/>
          </a:prstGeom>
          <a:noFill/>
        </p:spPr>
        <p:txBody>
          <a:bodyPr wrap="square" rtlCol="0">
            <a:spAutoFit/>
          </a:bodyPr>
          <a:lstStyle/>
          <a:p>
            <a:r>
              <a:rPr lang="en-US" b="1" u="sng">
                <a:latin typeface="Avenir Next LT Pro Demi" panose="020B0704020202020204" pitchFamily="34" charset="0"/>
              </a:rPr>
              <a:t>Detail Page</a:t>
            </a:r>
          </a:p>
          <a:p>
            <a:endParaRPr lang="en-US" b="1" u="sng">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All Matches Table</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Here we can see the detailed table of all the teams going against each other in all the FIFA matches from 1930 to 2014. We can filter it by Home &amp; Away teams and by year.  </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All Player Info:</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This table shows each Player’s info from the goals he scored to how many matches he played.</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Goals Scored By Countries: </a:t>
            </a:r>
            <a:r>
              <a:rPr lang="en-US" sz="1400" b="1">
                <a:latin typeface="Avenir Next LT Pro Demi" panose="020B0704020202020204" pitchFamily="34" charset="0"/>
              </a:rPr>
              <a:t>Here we can see a ‘Packed Bubble Chart’ with each country and the total goals they scored. No wonder we imagine ‘Football’ when we hear Brazil.</a:t>
            </a:r>
          </a:p>
          <a:p>
            <a:endParaRPr lang="en-IN" sz="1400" b="1">
              <a:latin typeface="Avenir Next LT Pro Demi" panose="020B0704020202020204" pitchFamily="34" charset="0"/>
            </a:endParaRPr>
          </a:p>
          <a:p>
            <a:pPr marL="285750" indent="-285750">
              <a:buFont typeface="Arial" panose="020B0604020202020204" pitchFamily="34" charset="0"/>
              <a:buChar char="•"/>
            </a:pPr>
            <a:r>
              <a:rPr lang="en-IN" sz="1400" b="1">
                <a:gradFill>
                  <a:gsLst>
                    <a:gs pos="0">
                      <a:srgbClr val="FFFF00"/>
                    </a:gs>
                    <a:gs pos="85000">
                      <a:schemeClr val="bg1"/>
                    </a:gs>
                  </a:gsLst>
                  <a:lin ang="18900000" scaled="1"/>
                </a:gradFill>
                <a:latin typeface="Avenir Next LT Pro Demi" panose="020B0704020202020204" pitchFamily="34" charset="0"/>
              </a:rPr>
              <a:t>Total Matches Played By Countries</a:t>
            </a:r>
            <a:r>
              <a:rPr lang="en-IN" sz="1400" b="1">
                <a:latin typeface="Avenir Next LT Pro Demi" panose="020B0704020202020204" pitchFamily="34" charset="0"/>
              </a:rPr>
              <a:t>: Here we can judge based on the matches these countries played are aligned with the goals they scored.</a:t>
            </a:r>
          </a:p>
          <a:p>
            <a:endParaRPr lang="en-IN" sz="1400" b="1">
              <a:latin typeface="Avenir Next LT Pro Demi" panose="020B0704020202020204" pitchFamily="34" charset="0"/>
            </a:endParaRPr>
          </a:p>
        </p:txBody>
      </p:sp>
    </p:spTree>
    <p:extLst>
      <p:ext uri="{BB962C8B-B14F-4D97-AF65-F5344CB8AC3E}">
        <p14:creationId xmlns:p14="http://schemas.microsoft.com/office/powerpoint/2010/main" val="37450163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lumMod val="50000"/>
                <a:lumOff val="50000"/>
              </a:schemeClr>
            </a:gs>
            <a:gs pos="89000">
              <a:schemeClr val="bg1"/>
            </a:gs>
          </a:gsLst>
          <a:lin ang="18900000" scaled="1"/>
          <a:tileRect/>
        </a:gra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6DB95320-4B1D-2405-010F-99EB82C254A3}"/>
              </a:ext>
            </a:extLst>
          </p:cNvPr>
          <p:cNvSpPr/>
          <p:nvPr/>
        </p:nvSpPr>
        <p:spPr>
          <a:xfrm rot="19011466">
            <a:off x="5760777" y="-391421"/>
            <a:ext cx="3811492" cy="3208407"/>
          </a:xfrm>
          <a:custGeom>
            <a:avLst/>
            <a:gdLst>
              <a:gd name="connsiteX0" fmla="*/ 3197210 w 6713592"/>
              <a:gd name="connsiteY0" fmla="*/ 3978055 h 5613914"/>
              <a:gd name="connsiteX1" fmla="*/ 3293048 w 6713592"/>
              <a:gd name="connsiteY1" fmla="*/ 4209428 h 5613914"/>
              <a:gd name="connsiteX2" fmla="*/ 2965836 w 6713592"/>
              <a:gd name="connsiteY2" fmla="*/ 4536640 h 5613914"/>
              <a:gd name="connsiteX3" fmla="*/ 2963226 w 6713592"/>
              <a:gd name="connsiteY3" fmla="*/ 4536640 h 5613914"/>
              <a:gd name="connsiteX4" fmla="*/ 2636015 w 6713592"/>
              <a:gd name="connsiteY4" fmla="*/ 4209429 h 5613914"/>
              <a:gd name="connsiteX5" fmla="*/ 2963226 w 6713592"/>
              <a:gd name="connsiteY5" fmla="*/ 3882217 h 5613914"/>
              <a:gd name="connsiteX6" fmla="*/ 2965837 w 6713592"/>
              <a:gd name="connsiteY6" fmla="*/ 3882217 h 5613914"/>
              <a:gd name="connsiteX7" fmla="*/ 3197210 w 6713592"/>
              <a:gd name="connsiteY7" fmla="*/ 3978055 h 5613914"/>
              <a:gd name="connsiteX8" fmla="*/ 4974403 w 6713592"/>
              <a:gd name="connsiteY8" fmla="*/ 4889206 h 5613914"/>
              <a:gd name="connsiteX9" fmla="*/ 4295231 w 6713592"/>
              <a:gd name="connsiteY9" fmla="*/ 5613914 h 5613914"/>
              <a:gd name="connsiteX10" fmla="*/ 1945299 w 6713592"/>
              <a:gd name="connsiteY10" fmla="*/ 5613914 h 5613914"/>
              <a:gd name="connsiteX11" fmla="*/ 1370253 w 6713592"/>
              <a:gd name="connsiteY11" fmla="*/ 5075000 h 5613914"/>
              <a:gd name="connsiteX12" fmla="*/ 1384385 w 6713592"/>
              <a:gd name="connsiteY12" fmla="*/ 5048964 h 5613914"/>
              <a:gd name="connsiteX13" fmla="*/ 1684855 w 6713592"/>
              <a:gd name="connsiteY13" fmla="*/ 4889206 h 5613914"/>
              <a:gd name="connsiteX14" fmla="*/ 6040183 w 6713592"/>
              <a:gd name="connsiteY14" fmla="*/ 3751970 h 5613914"/>
              <a:gd name="connsiteX15" fmla="*/ 5230275 w 6713592"/>
              <a:gd name="connsiteY15" fmla="*/ 4616179 h 5613914"/>
              <a:gd name="connsiteX16" fmla="*/ 3984343 w 6713592"/>
              <a:gd name="connsiteY16" fmla="*/ 4616179 h 5613914"/>
              <a:gd name="connsiteX17" fmla="*/ 3524005 w 6713592"/>
              <a:gd name="connsiteY17" fmla="*/ 4155841 h 5613914"/>
              <a:gd name="connsiteX18" fmla="*/ 3984343 w 6713592"/>
              <a:gd name="connsiteY18" fmla="*/ 3695503 h 5613914"/>
              <a:gd name="connsiteX19" fmla="*/ 5823615 w 6713592"/>
              <a:gd name="connsiteY19" fmla="*/ 3695503 h 5613914"/>
              <a:gd name="connsiteX20" fmla="*/ 6002799 w 6713592"/>
              <a:gd name="connsiteY20" fmla="*/ 3731679 h 5613914"/>
              <a:gd name="connsiteX21" fmla="*/ 2944561 w 6713592"/>
              <a:gd name="connsiteY21" fmla="*/ 87488 h 5613914"/>
              <a:gd name="connsiteX22" fmla="*/ 3032049 w 6713592"/>
              <a:gd name="connsiteY22" fmla="*/ 298702 h 5613914"/>
              <a:gd name="connsiteX23" fmla="*/ 3032048 w 6713592"/>
              <a:gd name="connsiteY23" fmla="*/ 298702 h 5613914"/>
              <a:gd name="connsiteX24" fmla="*/ 2733346 w 6713592"/>
              <a:gd name="connsiteY24" fmla="*/ 597404 h 5613914"/>
              <a:gd name="connsiteX25" fmla="*/ 2251470 w 6713592"/>
              <a:gd name="connsiteY25" fmla="*/ 597403 h 5613914"/>
              <a:gd name="connsiteX26" fmla="*/ 1958837 w 6713592"/>
              <a:gd name="connsiteY26" fmla="*/ 358901 h 5613914"/>
              <a:gd name="connsiteX27" fmla="*/ 1952768 w 6713592"/>
              <a:gd name="connsiteY27" fmla="*/ 298702 h 5613914"/>
              <a:gd name="connsiteX28" fmla="*/ 1958836 w 6713592"/>
              <a:gd name="connsiteY28" fmla="*/ 238503 h 5613914"/>
              <a:gd name="connsiteX29" fmla="*/ 2251470 w 6713592"/>
              <a:gd name="connsiteY29" fmla="*/ 0 h 5613914"/>
              <a:gd name="connsiteX30" fmla="*/ 2733347 w 6713592"/>
              <a:gd name="connsiteY30" fmla="*/ 0 h 5613914"/>
              <a:gd name="connsiteX31" fmla="*/ 2944561 w 6713592"/>
              <a:gd name="connsiteY31" fmla="*/ 87488 h 5613914"/>
              <a:gd name="connsiteX32" fmla="*/ 5304140 w 6713592"/>
              <a:gd name="connsiteY32" fmla="*/ 1712520 h 5613914"/>
              <a:gd name="connsiteX33" fmla="*/ 6713592 w 6713592"/>
              <a:gd name="connsiteY33" fmla="*/ 3033412 h 5613914"/>
              <a:gd name="connsiteX34" fmla="*/ 6264899 w 6713592"/>
              <a:gd name="connsiteY34" fmla="*/ 3512188 h 5613914"/>
              <a:gd name="connsiteX35" fmla="*/ 6172477 w 6713592"/>
              <a:gd name="connsiteY35" fmla="*/ 3521505 h 5613914"/>
              <a:gd name="connsiteX36" fmla="*/ 904492 w 6713592"/>
              <a:gd name="connsiteY36" fmla="*/ 3521504 h 5613914"/>
              <a:gd name="connsiteX37" fmla="*/ 0 w 6713592"/>
              <a:gd name="connsiteY37" fmla="*/ 2617012 h 5613914"/>
              <a:gd name="connsiteX38" fmla="*/ 904492 w 6713592"/>
              <a:gd name="connsiteY38" fmla="*/ 1712520 h 5613914"/>
              <a:gd name="connsiteX39" fmla="*/ 4229164 w 6713592"/>
              <a:gd name="connsiteY39" fmla="*/ 705088 h 5613914"/>
              <a:gd name="connsiteX40" fmla="*/ 5072497 w 6713592"/>
              <a:gd name="connsiteY40" fmla="*/ 1495432 h 5613914"/>
              <a:gd name="connsiteX41" fmla="*/ 1892002 w 6713592"/>
              <a:gd name="connsiteY41" fmla="*/ 1495431 h 5613914"/>
              <a:gd name="connsiteX42" fmla="*/ 1504858 w 6713592"/>
              <a:gd name="connsiteY42" fmla="*/ 1179899 h 5613914"/>
              <a:gd name="connsiteX43" fmla="*/ 1496830 w 6713592"/>
              <a:gd name="connsiteY43" fmla="*/ 1100259 h 5613914"/>
              <a:gd name="connsiteX44" fmla="*/ 1504858 w 6713592"/>
              <a:gd name="connsiteY44" fmla="*/ 1020619 h 5613914"/>
              <a:gd name="connsiteX45" fmla="*/ 1892001 w 6713592"/>
              <a:gd name="connsiteY45" fmla="*/ 705088 h 5613914"/>
              <a:gd name="connsiteX46" fmla="*/ 3523931 w 6713592"/>
              <a:gd name="connsiteY46" fmla="*/ 44168 h 5613914"/>
              <a:gd name="connsiteX47" fmla="*/ 4086927 w 6713592"/>
              <a:gd name="connsiteY47" fmla="*/ 571788 h 5613914"/>
              <a:gd name="connsiteX48" fmla="*/ 3624571 w 6713592"/>
              <a:gd name="connsiteY48" fmla="*/ 571788 h 5613914"/>
              <a:gd name="connsiteX49" fmla="*/ 3350920 w 6713592"/>
              <a:gd name="connsiteY49" fmla="*/ 298137 h 5613914"/>
              <a:gd name="connsiteX50" fmla="*/ 3350920 w 6713592"/>
              <a:gd name="connsiteY50" fmla="*/ 298138 h 5613914"/>
              <a:gd name="connsiteX51" fmla="*/ 3518054 w 6713592"/>
              <a:gd name="connsiteY51" fmla="*/ 45992 h 5613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713592" h="5613914">
                <a:moveTo>
                  <a:pt x="3197210" y="3978055"/>
                </a:moveTo>
                <a:cubicBezTo>
                  <a:pt x="3256424" y="4037269"/>
                  <a:pt x="3293048" y="4119072"/>
                  <a:pt x="3293048" y="4209428"/>
                </a:cubicBezTo>
                <a:cubicBezTo>
                  <a:pt x="3293048" y="4390142"/>
                  <a:pt x="3146550" y="4536640"/>
                  <a:pt x="2965836" y="4536640"/>
                </a:cubicBezTo>
                <a:lnTo>
                  <a:pt x="2963226" y="4536640"/>
                </a:lnTo>
                <a:cubicBezTo>
                  <a:pt x="2782512" y="4536640"/>
                  <a:pt x="2636014" y="4390142"/>
                  <a:pt x="2636015" y="4209429"/>
                </a:cubicBezTo>
                <a:cubicBezTo>
                  <a:pt x="2636015" y="4028715"/>
                  <a:pt x="2782513" y="3882217"/>
                  <a:pt x="2963226" y="3882217"/>
                </a:cubicBezTo>
                <a:lnTo>
                  <a:pt x="2965837" y="3882217"/>
                </a:lnTo>
                <a:cubicBezTo>
                  <a:pt x="3056194" y="3882217"/>
                  <a:pt x="3137997" y="3918841"/>
                  <a:pt x="3197210" y="3978055"/>
                </a:cubicBezTo>
                <a:close/>
                <a:moveTo>
                  <a:pt x="4974403" y="4889206"/>
                </a:moveTo>
                <a:lnTo>
                  <a:pt x="4295231" y="5613914"/>
                </a:lnTo>
                <a:lnTo>
                  <a:pt x="1945299" y="5613914"/>
                </a:lnTo>
                <a:lnTo>
                  <a:pt x="1370253" y="5075000"/>
                </a:lnTo>
                <a:lnTo>
                  <a:pt x="1384385" y="5048964"/>
                </a:lnTo>
                <a:cubicBezTo>
                  <a:pt x="1449503" y="4952578"/>
                  <a:pt x="1559778" y="4889206"/>
                  <a:pt x="1684855" y="4889206"/>
                </a:cubicBezTo>
                <a:close/>
                <a:moveTo>
                  <a:pt x="6040183" y="3751970"/>
                </a:moveTo>
                <a:lnTo>
                  <a:pt x="5230275" y="4616179"/>
                </a:lnTo>
                <a:lnTo>
                  <a:pt x="3984343" y="4616179"/>
                </a:lnTo>
                <a:cubicBezTo>
                  <a:pt x="3730105" y="4616179"/>
                  <a:pt x="3524005" y="4410079"/>
                  <a:pt x="3524005" y="4155841"/>
                </a:cubicBezTo>
                <a:cubicBezTo>
                  <a:pt x="3524005" y="3901602"/>
                  <a:pt x="3730105" y="3695503"/>
                  <a:pt x="3984343" y="3695503"/>
                </a:cubicBezTo>
                <a:lnTo>
                  <a:pt x="5823615" y="3695503"/>
                </a:lnTo>
                <a:cubicBezTo>
                  <a:pt x="5887174" y="3695503"/>
                  <a:pt x="5947725" y="3708384"/>
                  <a:pt x="6002799" y="3731679"/>
                </a:cubicBezTo>
                <a:close/>
                <a:moveTo>
                  <a:pt x="2944561" y="87488"/>
                </a:moveTo>
                <a:cubicBezTo>
                  <a:pt x="2998615" y="141542"/>
                  <a:pt x="3032049" y="216218"/>
                  <a:pt x="3032049" y="298702"/>
                </a:cubicBezTo>
                <a:lnTo>
                  <a:pt x="3032048" y="298702"/>
                </a:lnTo>
                <a:cubicBezTo>
                  <a:pt x="3032048" y="463671"/>
                  <a:pt x="2898315" y="597404"/>
                  <a:pt x="2733346" y="597404"/>
                </a:cubicBezTo>
                <a:lnTo>
                  <a:pt x="2251470" y="597403"/>
                </a:lnTo>
                <a:cubicBezTo>
                  <a:pt x="2107122" y="597404"/>
                  <a:pt x="1986689" y="495014"/>
                  <a:pt x="1958837" y="358901"/>
                </a:cubicBezTo>
                <a:lnTo>
                  <a:pt x="1952768" y="298702"/>
                </a:lnTo>
                <a:lnTo>
                  <a:pt x="1958836" y="238503"/>
                </a:lnTo>
                <a:cubicBezTo>
                  <a:pt x="1986689" y="102390"/>
                  <a:pt x="2107122" y="1"/>
                  <a:pt x="2251470" y="0"/>
                </a:cubicBezTo>
                <a:lnTo>
                  <a:pt x="2733347" y="0"/>
                </a:lnTo>
                <a:cubicBezTo>
                  <a:pt x="2815831" y="0"/>
                  <a:pt x="2890507" y="33433"/>
                  <a:pt x="2944561" y="87488"/>
                </a:cubicBezTo>
                <a:close/>
                <a:moveTo>
                  <a:pt x="5304140" y="1712520"/>
                </a:moveTo>
                <a:lnTo>
                  <a:pt x="6713592" y="3033412"/>
                </a:lnTo>
                <a:lnTo>
                  <a:pt x="6264899" y="3512188"/>
                </a:lnTo>
                <a:lnTo>
                  <a:pt x="6172477" y="3521505"/>
                </a:lnTo>
                <a:lnTo>
                  <a:pt x="904492" y="3521504"/>
                </a:lnTo>
                <a:cubicBezTo>
                  <a:pt x="404955" y="3521504"/>
                  <a:pt x="0" y="3116549"/>
                  <a:pt x="0" y="2617012"/>
                </a:cubicBezTo>
                <a:cubicBezTo>
                  <a:pt x="0" y="2117475"/>
                  <a:pt x="404955" y="1712520"/>
                  <a:pt x="904492" y="1712520"/>
                </a:cubicBezTo>
                <a:close/>
                <a:moveTo>
                  <a:pt x="4229164" y="705088"/>
                </a:moveTo>
                <a:lnTo>
                  <a:pt x="5072497" y="1495432"/>
                </a:lnTo>
                <a:lnTo>
                  <a:pt x="1892002" y="1495431"/>
                </a:lnTo>
                <a:cubicBezTo>
                  <a:pt x="1701036" y="1495431"/>
                  <a:pt x="1541707" y="1359973"/>
                  <a:pt x="1504858" y="1179899"/>
                </a:cubicBezTo>
                <a:lnTo>
                  <a:pt x="1496830" y="1100259"/>
                </a:lnTo>
                <a:lnTo>
                  <a:pt x="1504858" y="1020619"/>
                </a:lnTo>
                <a:cubicBezTo>
                  <a:pt x="1541707" y="840546"/>
                  <a:pt x="1701035" y="705088"/>
                  <a:pt x="1892001" y="705088"/>
                </a:cubicBezTo>
                <a:close/>
                <a:moveTo>
                  <a:pt x="3523931" y="44168"/>
                </a:moveTo>
                <a:lnTo>
                  <a:pt x="4086927" y="571788"/>
                </a:lnTo>
                <a:lnTo>
                  <a:pt x="3624571" y="571788"/>
                </a:lnTo>
                <a:cubicBezTo>
                  <a:pt x="3473438" y="571788"/>
                  <a:pt x="3350920" y="449270"/>
                  <a:pt x="3350920" y="298137"/>
                </a:cubicBezTo>
                <a:lnTo>
                  <a:pt x="3350920" y="298138"/>
                </a:lnTo>
                <a:cubicBezTo>
                  <a:pt x="3350920" y="184789"/>
                  <a:pt x="3419837" y="87535"/>
                  <a:pt x="3518054" y="45992"/>
                </a:cubicBezTo>
                <a:close/>
              </a:path>
            </a:pathLst>
          </a:custGeom>
          <a:blipFill dpi="0" rotWithShape="0">
            <a:blip r:embed="rId2"/>
            <a:srcRect/>
            <a:stretch>
              <a:fillRect l="-14000" r="-17000" b="-1000"/>
            </a:stretch>
          </a:blipFill>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 name="TextBox 1">
            <a:extLst>
              <a:ext uri="{FF2B5EF4-FFF2-40B4-BE49-F238E27FC236}">
                <a16:creationId xmlns:a16="http://schemas.microsoft.com/office/drawing/2014/main" id="{B28C19A4-4D45-5CE9-4AA3-738F4DC8454E}"/>
              </a:ext>
            </a:extLst>
          </p:cNvPr>
          <p:cNvSpPr txBox="1"/>
          <p:nvPr/>
        </p:nvSpPr>
        <p:spPr>
          <a:xfrm>
            <a:off x="581209" y="223520"/>
            <a:ext cx="2465098" cy="523220"/>
          </a:xfrm>
          <a:prstGeom prst="rect">
            <a:avLst/>
          </a:prstGeom>
          <a:noFill/>
        </p:spPr>
        <p:txBody>
          <a:bodyPr wrap="square" rtlCol="0">
            <a:spAutoFit/>
          </a:bodyPr>
          <a:lstStyle/>
          <a:p>
            <a:r>
              <a:rPr lang="en-US" sz="2800">
                <a:gradFill flip="none" rotWithShape="1">
                  <a:gsLst>
                    <a:gs pos="100000">
                      <a:schemeClr val="accent2">
                        <a:lumMod val="75000"/>
                      </a:schemeClr>
                    </a:gs>
                    <a:gs pos="49000">
                      <a:srgbClr val="FFFF00"/>
                    </a:gs>
                  </a:gsLst>
                  <a:lin ang="8100000" scaled="1"/>
                  <a:tileRect/>
                </a:gradFill>
                <a:effectLst>
                  <a:outerShdw blurRad="50800" dist="38100" dir="5400000" algn="t" rotWithShape="0">
                    <a:srgbClr val="002060">
                      <a:alpha val="40000"/>
                    </a:srgbClr>
                  </a:outerShdw>
                </a:effectLst>
                <a:latin typeface="Avenir Next LT Pro Demi" panose="020B0704020202020204" pitchFamily="34" charset="0"/>
              </a:rPr>
              <a:t>INSIGHTS</a:t>
            </a:r>
            <a:endParaRPr lang="en-IN" sz="2800">
              <a:gradFill flip="none" rotWithShape="1">
                <a:gsLst>
                  <a:gs pos="100000">
                    <a:schemeClr val="accent2">
                      <a:lumMod val="75000"/>
                    </a:schemeClr>
                  </a:gs>
                  <a:gs pos="49000">
                    <a:srgbClr val="FFFF00"/>
                  </a:gs>
                </a:gsLst>
                <a:lin ang="8100000" scaled="1"/>
                <a:tileRect/>
              </a:gradFill>
              <a:effectLst>
                <a:outerShdw blurRad="50800" dist="38100" dir="5400000" algn="t" rotWithShape="0">
                  <a:srgbClr val="002060">
                    <a:alpha val="40000"/>
                  </a:srgbClr>
                </a:outerShdw>
              </a:effectLst>
              <a:latin typeface="Avenir Next LT Pro Demi" panose="020B0704020202020204" pitchFamily="34" charset="0"/>
            </a:endParaRPr>
          </a:p>
        </p:txBody>
      </p:sp>
      <p:sp>
        <p:nvSpPr>
          <p:cNvPr id="8" name="TextBox 7">
            <a:extLst>
              <a:ext uri="{FF2B5EF4-FFF2-40B4-BE49-F238E27FC236}">
                <a16:creationId xmlns:a16="http://schemas.microsoft.com/office/drawing/2014/main" id="{3CE58C76-4E88-E6AE-7304-B5A02F306735}"/>
              </a:ext>
            </a:extLst>
          </p:cNvPr>
          <p:cNvSpPr txBox="1"/>
          <p:nvPr/>
        </p:nvSpPr>
        <p:spPr>
          <a:xfrm>
            <a:off x="581209" y="886655"/>
            <a:ext cx="5357177" cy="4308872"/>
          </a:xfrm>
          <a:prstGeom prst="rect">
            <a:avLst/>
          </a:prstGeom>
          <a:noFill/>
        </p:spPr>
        <p:txBody>
          <a:bodyPr wrap="square" rtlCol="0">
            <a:spAutoFit/>
          </a:bodyPr>
          <a:lstStyle/>
          <a:p>
            <a:r>
              <a:rPr lang="en-US" b="1" u="sng">
                <a:latin typeface="Avenir Next LT Pro Demi" panose="020B0704020202020204" pitchFamily="34" charset="0"/>
              </a:rPr>
              <a:t>Detail Page</a:t>
            </a:r>
          </a:p>
          <a:p>
            <a:endParaRPr lang="en-US" b="1" u="sng">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All Matches Table</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Here we can see the detailed table of all the teams going against each other in all the FIFA matches from 1930 to 2014. We can filter it by Home &amp; Away teams and by year.  </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All Player Info:</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This table shows each Player’s info from the goals he scored to how many matches he played.</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Goals Scored By Countries: </a:t>
            </a:r>
            <a:r>
              <a:rPr lang="en-US" sz="1400" b="1">
                <a:latin typeface="Avenir Next LT Pro Demi" panose="020B0704020202020204" pitchFamily="34" charset="0"/>
              </a:rPr>
              <a:t>Here we can see a ‘Packed Bubble Chart’ with each country and the total goals they scored. No wonder we imagine ‘Football’ when we hear Brazil.</a:t>
            </a:r>
          </a:p>
          <a:p>
            <a:endParaRPr lang="en-IN" sz="1400" b="1">
              <a:latin typeface="Avenir Next LT Pro Demi" panose="020B0704020202020204" pitchFamily="34" charset="0"/>
            </a:endParaRPr>
          </a:p>
          <a:p>
            <a:pPr marL="285750" indent="-285750">
              <a:buFont typeface="Arial" panose="020B0604020202020204" pitchFamily="34" charset="0"/>
              <a:buChar char="•"/>
            </a:pPr>
            <a:r>
              <a:rPr lang="en-IN" sz="1400" b="1">
                <a:gradFill>
                  <a:gsLst>
                    <a:gs pos="0">
                      <a:srgbClr val="FFFF00"/>
                    </a:gs>
                    <a:gs pos="85000">
                      <a:schemeClr val="bg1"/>
                    </a:gs>
                  </a:gsLst>
                  <a:lin ang="18900000" scaled="1"/>
                </a:gradFill>
                <a:latin typeface="Avenir Next LT Pro Demi" panose="020B0704020202020204" pitchFamily="34" charset="0"/>
              </a:rPr>
              <a:t>Total Matches Played By Countries</a:t>
            </a:r>
            <a:r>
              <a:rPr lang="en-IN" sz="1400" b="1">
                <a:latin typeface="Avenir Next LT Pro Demi" panose="020B0704020202020204" pitchFamily="34" charset="0"/>
              </a:rPr>
              <a:t>: Here we can judge based on the matches these countries played are aligned with the goals they scored.</a:t>
            </a:r>
          </a:p>
          <a:p>
            <a:endParaRPr lang="en-IN" sz="1400" b="1">
              <a:latin typeface="Avenir Next LT Pro Demi" panose="020B0704020202020204" pitchFamily="34" charset="0"/>
            </a:endParaRPr>
          </a:p>
        </p:txBody>
      </p:sp>
      <p:sp>
        <p:nvSpPr>
          <p:cNvPr id="10" name="TextBox 9">
            <a:extLst>
              <a:ext uri="{FF2B5EF4-FFF2-40B4-BE49-F238E27FC236}">
                <a16:creationId xmlns:a16="http://schemas.microsoft.com/office/drawing/2014/main" id="{FAED1463-F81C-789A-150B-E58B9D8A8C53}"/>
              </a:ext>
            </a:extLst>
          </p:cNvPr>
          <p:cNvSpPr txBox="1"/>
          <p:nvPr/>
        </p:nvSpPr>
        <p:spPr>
          <a:xfrm>
            <a:off x="-5519870" y="1040543"/>
            <a:ext cx="5357177" cy="4154984"/>
          </a:xfrm>
          <a:prstGeom prst="rect">
            <a:avLst/>
          </a:prstGeom>
          <a:noFill/>
        </p:spPr>
        <p:txBody>
          <a:bodyPr wrap="square" rtlCol="0">
            <a:spAutoFit/>
          </a:bodyPr>
          <a:lstStyle/>
          <a:p>
            <a:r>
              <a:rPr lang="en-US" b="1" u="sng">
                <a:latin typeface="Avenir Next LT Pro Demi" panose="020B0704020202020204" pitchFamily="34" charset="0"/>
              </a:rPr>
              <a:t>Home Page</a:t>
            </a:r>
          </a:p>
          <a:p>
            <a:endParaRPr lang="en-US" b="1" u="sng">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Attendance By Year</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We can see the growth in interest in FIFA throughout the year. 1954 is the point where it starts trending up.</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Teams Played By Year:</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This is also a good example showing more countries’ interest in a global sports event.</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Players Played by Year: </a:t>
            </a:r>
            <a:r>
              <a:rPr lang="en-US" sz="1400" b="1">
                <a:latin typeface="Avenir Next LT Pro Demi" panose="020B0704020202020204" pitchFamily="34" charset="0"/>
              </a:rPr>
              <a:t>Same as more countries involvement this also gets affected.</a:t>
            </a:r>
          </a:p>
          <a:p>
            <a:pPr marL="285750" indent="-285750">
              <a:buFont typeface="Arial" panose="020B0604020202020204" pitchFamily="34" charset="0"/>
              <a:buChar char="•"/>
            </a:pPr>
            <a:endParaRPr lang="en-IN" sz="1400" b="1">
              <a:latin typeface="Avenir Next LT Pro Demi" panose="020B0704020202020204" pitchFamily="34" charset="0"/>
            </a:endParaRPr>
          </a:p>
          <a:p>
            <a:pPr marL="285750" indent="-285750">
              <a:buFont typeface="Arial" panose="020B0604020202020204" pitchFamily="34" charset="0"/>
              <a:buChar char="•"/>
            </a:pPr>
            <a:r>
              <a:rPr lang="en-IN" sz="1400" b="1">
                <a:gradFill>
                  <a:gsLst>
                    <a:gs pos="0">
                      <a:srgbClr val="FFFF00"/>
                    </a:gs>
                    <a:gs pos="85000">
                      <a:schemeClr val="bg1"/>
                    </a:gs>
                  </a:gsLst>
                  <a:lin ang="18900000" scaled="1"/>
                </a:gradFill>
                <a:latin typeface="Avenir Next LT Pro Demi" panose="020B0704020202020204" pitchFamily="34" charset="0"/>
              </a:rPr>
              <a:t>Total Goals Scored By Players</a:t>
            </a:r>
            <a:r>
              <a:rPr lang="en-IN" sz="1400" b="1">
                <a:latin typeface="Avenir Next LT Pro Demi" panose="020B0704020202020204" pitchFamily="34" charset="0"/>
              </a:rPr>
              <a:t>: Klose is the best player in FIFA having 17 goals in total.</a:t>
            </a:r>
          </a:p>
          <a:p>
            <a:pPr marL="285750" indent="-285750">
              <a:buFont typeface="Arial" panose="020B0604020202020204" pitchFamily="34" charset="0"/>
              <a:buChar char="•"/>
            </a:pPr>
            <a:endParaRPr lang="en-IN" sz="1400" b="1">
              <a:latin typeface="Avenir Next LT Pro Demi" panose="020B0704020202020204" pitchFamily="34" charset="0"/>
            </a:endParaRPr>
          </a:p>
          <a:p>
            <a:pPr marL="285750" indent="-285750">
              <a:buFont typeface="Arial" panose="020B0604020202020204" pitchFamily="34" charset="0"/>
              <a:buChar char="•"/>
            </a:pPr>
            <a:r>
              <a:rPr lang="en-IN" sz="1400" b="1">
                <a:gradFill>
                  <a:gsLst>
                    <a:gs pos="0">
                      <a:srgbClr val="FFFF00"/>
                    </a:gs>
                    <a:gs pos="85000">
                      <a:schemeClr val="bg1"/>
                    </a:gs>
                  </a:gsLst>
                  <a:lin ang="18900000" scaled="1"/>
                </a:gradFill>
                <a:latin typeface="Avenir Next LT Pro Demi" panose="020B0704020202020204" pitchFamily="34" charset="0"/>
              </a:rPr>
              <a:t>Stadium Attendance</a:t>
            </a:r>
            <a:r>
              <a:rPr lang="en-IN" sz="1400" b="1">
                <a:latin typeface="Avenir Next LT Pro Demi" panose="020B0704020202020204" pitchFamily="34" charset="0"/>
              </a:rPr>
              <a:t>: This shows the total attendance in the stadium till 2014</a:t>
            </a:r>
          </a:p>
          <a:p>
            <a:endParaRPr lang="en-US"/>
          </a:p>
        </p:txBody>
      </p:sp>
      <p:pic>
        <p:nvPicPr>
          <p:cNvPr id="11" name="Picture 10" descr="A screenshot of a computer&#10;&#10;Description automatically generated">
            <a:extLst>
              <a:ext uri="{FF2B5EF4-FFF2-40B4-BE49-F238E27FC236}">
                <a16:creationId xmlns:a16="http://schemas.microsoft.com/office/drawing/2014/main" id="{4E60E6B0-B1E0-F330-3E9D-527AB9827FDB}"/>
              </a:ext>
            </a:extLst>
          </p:cNvPr>
          <p:cNvPicPr>
            <a:picLocks noChangeAspect="1"/>
          </p:cNvPicPr>
          <p:nvPr/>
        </p:nvPicPr>
        <p:blipFill>
          <a:blip r:embed="rId3"/>
          <a:stretch>
            <a:fillRect/>
          </a:stretch>
        </p:blipFill>
        <p:spPr>
          <a:xfrm>
            <a:off x="810012" y="6814512"/>
            <a:ext cx="4221683" cy="2372249"/>
          </a:xfrm>
          <a:prstGeom prst="rect">
            <a:avLst/>
          </a:prstGeom>
        </p:spPr>
      </p:pic>
      <p:pic>
        <p:nvPicPr>
          <p:cNvPr id="12" name="Picture 11">
            <a:extLst>
              <a:ext uri="{FF2B5EF4-FFF2-40B4-BE49-F238E27FC236}">
                <a16:creationId xmlns:a16="http://schemas.microsoft.com/office/drawing/2014/main" id="{77EAAC52-36B9-4F33-092A-846182AEA041}"/>
              </a:ext>
            </a:extLst>
          </p:cNvPr>
          <p:cNvPicPr>
            <a:picLocks noChangeAspect="1"/>
          </p:cNvPicPr>
          <p:nvPr/>
        </p:nvPicPr>
        <p:blipFill>
          <a:blip r:embed="rId4"/>
          <a:stretch>
            <a:fillRect/>
          </a:stretch>
        </p:blipFill>
        <p:spPr>
          <a:xfrm>
            <a:off x="5299038" y="8269988"/>
            <a:ext cx="4221682" cy="2372249"/>
          </a:xfrm>
          <a:prstGeom prst="rect">
            <a:avLst/>
          </a:prstGeom>
        </p:spPr>
      </p:pic>
      <p:sp>
        <p:nvSpPr>
          <p:cNvPr id="13" name="TextBox 12">
            <a:extLst>
              <a:ext uri="{FF2B5EF4-FFF2-40B4-BE49-F238E27FC236}">
                <a16:creationId xmlns:a16="http://schemas.microsoft.com/office/drawing/2014/main" id="{166CEC8C-8A27-E44D-952A-4B326B0A808F}"/>
              </a:ext>
            </a:extLst>
          </p:cNvPr>
          <p:cNvSpPr txBox="1"/>
          <p:nvPr/>
        </p:nvSpPr>
        <p:spPr>
          <a:xfrm>
            <a:off x="810012" y="5335442"/>
            <a:ext cx="2357120" cy="584775"/>
          </a:xfrm>
          <a:prstGeom prst="rect">
            <a:avLst/>
          </a:prstGeom>
          <a:noFill/>
        </p:spPr>
        <p:txBody>
          <a:bodyPr wrap="square" rtlCol="0">
            <a:spAutoFit/>
          </a:bodyPr>
          <a:lstStyle/>
          <a:p>
            <a:r>
              <a:rPr lang="en-US" sz="3200">
                <a:gradFill flip="none" rotWithShape="1">
                  <a:gsLst>
                    <a:gs pos="87000">
                      <a:srgbClr val="EC1212">
                        <a:alpha val="88000"/>
                      </a:srgbClr>
                    </a:gs>
                    <a:gs pos="0">
                      <a:schemeClr val="accent6">
                        <a:lumMod val="20000"/>
                        <a:lumOff val="80000"/>
                      </a:schemeClr>
                    </a:gs>
                  </a:gsLst>
                  <a:lin ang="8100000" scaled="1"/>
                  <a:tileRect/>
                </a:gradFill>
                <a:effectLst>
                  <a:outerShdw blurRad="50800" dist="38100" dir="5400000" algn="t" rotWithShape="0">
                    <a:srgbClr val="002060">
                      <a:alpha val="86000"/>
                    </a:srgbClr>
                  </a:outerShdw>
                </a:effectLst>
                <a:latin typeface="Avenir Next LT Pro Demi" panose="020B0704020202020204" pitchFamily="34" charset="0"/>
              </a:rPr>
              <a:t>My Design</a:t>
            </a:r>
            <a:endParaRPr lang="en-IN" sz="3200">
              <a:gradFill flip="none" rotWithShape="1">
                <a:gsLst>
                  <a:gs pos="87000">
                    <a:srgbClr val="EC1212">
                      <a:alpha val="88000"/>
                    </a:srgbClr>
                  </a:gs>
                  <a:gs pos="0">
                    <a:schemeClr val="accent6">
                      <a:lumMod val="20000"/>
                      <a:lumOff val="80000"/>
                    </a:schemeClr>
                  </a:gs>
                </a:gsLst>
                <a:lin ang="8100000" scaled="1"/>
                <a:tileRect/>
              </a:gradFill>
              <a:effectLst>
                <a:outerShdw blurRad="50800" dist="38100" dir="5400000" algn="t" rotWithShape="0">
                  <a:srgbClr val="002060">
                    <a:alpha val="86000"/>
                  </a:srgbClr>
                </a:outerShdw>
              </a:effectLst>
              <a:latin typeface="Avenir Next LT Pro Demi" panose="020B0704020202020204" pitchFamily="34" charset="0"/>
            </a:endParaRPr>
          </a:p>
        </p:txBody>
      </p:sp>
    </p:spTree>
    <p:extLst>
      <p:ext uri="{BB962C8B-B14F-4D97-AF65-F5344CB8AC3E}">
        <p14:creationId xmlns:p14="http://schemas.microsoft.com/office/powerpoint/2010/main" val="16922627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lumMod val="50000"/>
                <a:lumOff val="50000"/>
              </a:schemeClr>
            </a:gs>
            <a:gs pos="89000">
              <a:schemeClr val="bg1"/>
            </a:gs>
          </a:gsLst>
          <a:lin ang="18900000" scaled="1"/>
          <a:tileRect/>
        </a:gra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6DB95320-4B1D-2405-010F-99EB82C254A3}"/>
              </a:ext>
            </a:extLst>
          </p:cNvPr>
          <p:cNvSpPr/>
          <p:nvPr/>
        </p:nvSpPr>
        <p:spPr>
          <a:xfrm rot="19011466">
            <a:off x="7612773" y="-209051"/>
            <a:ext cx="1709217" cy="1475042"/>
          </a:xfrm>
          <a:custGeom>
            <a:avLst/>
            <a:gdLst>
              <a:gd name="connsiteX0" fmla="*/ 3197210 w 6713592"/>
              <a:gd name="connsiteY0" fmla="*/ 3978055 h 5613914"/>
              <a:gd name="connsiteX1" fmla="*/ 3293048 w 6713592"/>
              <a:gd name="connsiteY1" fmla="*/ 4209428 h 5613914"/>
              <a:gd name="connsiteX2" fmla="*/ 2965836 w 6713592"/>
              <a:gd name="connsiteY2" fmla="*/ 4536640 h 5613914"/>
              <a:gd name="connsiteX3" fmla="*/ 2963226 w 6713592"/>
              <a:gd name="connsiteY3" fmla="*/ 4536640 h 5613914"/>
              <a:gd name="connsiteX4" fmla="*/ 2636015 w 6713592"/>
              <a:gd name="connsiteY4" fmla="*/ 4209429 h 5613914"/>
              <a:gd name="connsiteX5" fmla="*/ 2963226 w 6713592"/>
              <a:gd name="connsiteY5" fmla="*/ 3882217 h 5613914"/>
              <a:gd name="connsiteX6" fmla="*/ 2965837 w 6713592"/>
              <a:gd name="connsiteY6" fmla="*/ 3882217 h 5613914"/>
              <a:gd name="connsiteX7" fmla="*/ 3197210 w 6713592"/>
              <a:gd name="connsiteY7" fmla="*/ 3978055 h 5613914"/>
              <a:gd name="connsiteX8" fmla="*/ 4974403 w 6713592"/>
              <a:gd name="connsiteY8" fmla="*/ 4889206 h 5613914"/>
              <a:gd name="connsiteX9" fmla="*/ 4295231 w 6713592"/>
              <a:gd name="connsiteY9" fmla="*/ 5613914 h 5613914"/>
              <a:gd name="connsiteX10" fmla="*/ 1945299 w 6713592"/>
              <a:gd name="connsiteY10" fmla="*/ 5613914 h 5613914"/>
              <a:gd name="connsiteX11" fmla="*/ 1370253 w 6713592"/>
              <a:gd name="connsiteY11" fmla="*/ 5075000 h 5613914"/>
              <a:gd name="connsiteX12" fmla="*/ 1384385 w 6713592"/>
              <a:gd name="connsiteY12" fmla="*/ 5048964 h 5613914"/>
              <a:gd name="connsiteX13" fmla="*/ 1684855 w 6713592"/>
              <a:gd name="connsiteY13" fmla="*/ 4889206 h 5613914"/>
              <a:gd name="connsiteX14" fmla="*/ 6040183 w 6713592"/>
              <a:gd name="connsiteY14" fmla="*/ 3751970 h 5613914"/>
              <a:gd name="connsiteX15" fmla="*/ 5230275 w 6713592"/>
              <a:gd name="connsiteY15" fmla="*/ 4616179 h 5613914"/>
              <a:gd name="connsiteX16" fmla="*/ 3984343 w 6713592"/>
              <a:gd name="connsiteY16" fmla="*/ 4616179 h 5613914"/>
              <a:gd name="connsiteX17" fmla="*/ 3524005 w 6713592"/>
              <a:gd name="connsiteY17" fmla="*/ 4155841 h 5613914"/>
              <a:gd name="connsiteX18" fmla="*/ 3984343 w 6713592"/>
              <a:gd name="connsiteY18" fmla="*/ 3695503 h 5613914"/>
              <a:gd name="connsiteX19" fmla="*/ 5823615 w 6713592"/>
              <a:gd name="connsiteY19" fmla="*/ 3695503 h 5613914"/>
              <a:gd name="connsiteX20" fmla="*/ 6002799 w 6713592"/>
              <a:gd name="connsiteY20" fmla="*/ 3731679 h 5613914"/>
              <a:gd name="connsiteX21" fmla="*/ 2944561 w 6713592"/>
              <a:gd name="connsiteY21" fmla="*/ 87488 h 5613914"/>
              <a:gd name="connsiteX22" fmla="*/ 3032049 w 6713592"/>
              <a:gd name="connsiteY22" fmla="*/ 298702 h 5613914"/>
              <a:gd name="connsiteX23" fmla="*/ 3032048 w 6713592"/>
              <a:gd name="connsiteY23" fmla="*/ 298702 h 5613914"/>
              <a:gd name="connsiteX24" fmla="*/ 2733346 w 6713592"/>
              <a:gd name="connsiteY24" fmla="*/ 597404 h 5613914"/>
              <a:gd name="connsiteX25" fmla="*/ 2251470 w 6713592"/>
              <a:gd name="connsiteY25" fmla="*/ 597403 h 5613914"/>
              <a:gd name="connsiteX26" fmla="*/ 1958837 w 6713592"/>
              <a:gd name="connsiteY26" fmla="*/ 358901 h 5613914"/>
              <a:gd name="connsiteX27" fmla="*/ 1952768 w 6713592"/>
              <a:gd name="connsiteY27" fmla="*/ 298702 h 5613914"/>
              <a:gd name="connsiteX28" fmla="*/ 1958836 w 6713592"/>
              <a:gd name="connsiteY28" fmla="*/ 238503 h 5613914"/>
              <a:gd name="connsiteX29" fmla="*/ 2251470 w 6713592"/>
              <a:gd name="connsiteY29" fmla="*/ 0 h 5613914"/>
              <a:gd name="connsiteX30" fmla="*/ 2733347 w 6713592"/>
              <a:gd name="connsiteY30" fmla="*/ 0 h 5613914"/>
              <a:gd name="connsiteX31" fmla="*/ 2944561 w 6713592"/>
              <a:gd name="connsiteY31" fmla="*/ 87488 h 5613914"/>
              <a:gd name="connsiteX32" fmla="*/ 5304140 w 6713592"/>
              <a:gd name="connsiteY32" fmla="*/ 1712520 h 5613914"/>
              <a:gd name="connsiteX33" fmla="*/ 6713592 w 6713592"/>
              <a:gd name="connsiteY33" fmla="*/ 3033412 h 5613914"/>
              <a:gd name="connsiteX34" fmla="*/ 6264899 w 6713592"/>
              <a:gd name="connsiteY34" fmla="*/ 3512188 h 5613914"/>
              <a:gd name="connsiteX35" fmla="*/ 6172477 w 6713592"/>
              <a:gd name="connsiteY35" fmla="*/ 3521505 h 5613914"/>
              <a:gd name="connsiteX36" fmla="*/ 904492 w 6713592"/>
              <a:gd name="connsiteY36" fmla="*/ 3521504 h 5613914"/>
              <a:gd name="connsiteX37" fmla="*/ 0 w 6713592"/>
              <a:gd name="connsiteY37" fmla="*/ 2617012 h 5613914"/>
              <a:gd name="connsiteX38" fmla="*/ 904492 w 6713592"/>
              <a:gd name="connsiteY38" fmla="*/ 1712520 h 5613914"/>
              <a:gd name="connsiteX39" fmla="*/ 4229164 w 6713592"/>
              <a:gd name="connsiteY39" fmla="*/ 705088 h 5613914"/>
              <a:gd name="connsiteX40" fmla="*/ 5072497 w 6713592"/>
              <a:gd name="connsiteY40" fmla="*/ 1495432 h 5613914"/>
              <a:gd name="connsiteX41" fmla="*/ 1892002 w 6713592"/>
              <a:gd name="connsiteY41" fmla="*/ 1495431 h 5613914"/>
              <a:gd name="connsiteX42" fmla="*/ 1504858 w 6713592"/>
              <a:gd name="connsiteY42" fmla="*/ 1179899 h 5613914"/>
              <a:gd name="connsiteX43" fmla="*/ 1496830 w 6713592"/>
              <a:gd name="connsiteY43" fmla="*/ 1100259 h 5613914"/>
              <a:gd name="connsiteX44" fmla="*/ 1504858 w 6713592"/>
              <a:gd name="connsiteY44" fmla="*/ 1020619 h 5613914"/>
              <a:gd name="connsiteX45" fmla="*/ 1892001 w 6713592"/>
              <a:gd name="connsiteY45" fmla="*/ 705088 h 5613914"/>
              <a:gd name="connsiteX46" fmla="*/ 3523931 w 6713592"/>
              <a:gd name="connsiteY46" fmla="*/ 44168 h 5613914"/>
              <a:gd name="connsiteX47" fmla="*/ 4086927 w 6713592"/>
              <a:gd name="connsiteY47" fmla="*/ 571788 h 5613914"/>
              <a:gd name="connsiteX48" fmla="*/ 3624571 w 6713592"/>
              <a:gd name="connsiteY48" fmla="*/ 571788 h 5613914"/>
              <a:gd name="connsiteX49" fmla="*/ 3350920 w 6713592"/>
              <a:gd name="connsiteY49" fmla="*/ 298137 h 5613914"/>
              <a:gd name="connsiteX50" fmla="*/ 3350920 w 6713592"/>
              <a:gd name="connsiteY50" fmla="*/ 298138 h 5613914"/>
              <a:gd name="connsiteX51" fmla="*/ 3518054 w 6713592"/>
              <a:gd name="connsiteY51" fmla="*/ 45992 h 5613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713592" h="5613914">
                <a:moveTo>
                  <a:pt x="3197210" y="3978055"/>
                </a:moveTo>
                <a:cubicBezTo>
                  <a:pt x="3256424" y="4037269"/>
                  <a:pt x="3293048" y="4119072"/>
                  <a:pt x="3293048" y="4209428"/>
                </a:cubicBezTo>
                <a:cubicBezTo>
                  <a:pt x="3293048" y="4390142"/>
                  <a:pt x="3146550" y="4536640"/>
                  <a:pt x="2965836" y="4536640"/>
                </a:cubicBezTo>
                <a:lnTo>
                  <a:pt x="2963226" y="4536640"/>
                </a:lnTo>
                <a:cubicBezTo>
                  <a:pt x="2782512" y="4536640"/>
                  <a:pt x="2636014" y="4390142"/>
                  <a:pt x="2636015" y="4209429"/>
                </a:cubicBezTo>
                <a:cubicBezTo>
                  <a:pt x="2636015" y="4028715"/>
                  <a:pt x="2782513" y="3882217"/>
                  <a:pt x="2963226" y="3882217"/>
                </a:cubicBezTo>
                <a:lnTo>
                  <a:pt x="2965837" y="3882217"/>
                </a:lnTo>
                <a:cubicBezTo>
                  <a:pt x="3056194" y="3882217"/>
                  <a:pt x="3137997" y="3918841"/>
                  <a:pt x="3197210" y="3978055"/>
                </a:cubicBezTo>
                <a:close/>
                <a:moveTo>
                  <a:pt x="4974403" y="4889206"/>
                </a:moveTo>
                <a:lnTo>
                  <a:pt x="4295231" y="5613914"/>
                </a:lnTo>
                <a:lnTo>
                  <a:pt x="1945299" y="5613914"/>
                </a:lnTo>
                <a:lnTo>
                  <a:pt x="1370253" y="5075000"/>
                </a:lnTo>
                <a:lnTo>
                  <a:pt x="1384385" y="5048964"/>
                </a:lnTo>
                <a:cubicBezTo>
                  <a:pt x="1449503" y="4952578"/>
                  <a:pt x="1559778" y="4889206"/>
                  <a:pt x="1684855" y="4889206"/>
                </a:cubicBezTo>
                <a:close/>
                <a:moveTo>
                  <a:pt x="6040183" y="3751970"/>
                </a:moveTo>
                <a:lnTo>
                  <a:pt x="5230275" y="4616179"/>
                </a:lnTo>
                <a:lnTo>
                  <a:pt x="3984343" y="4616179"/>
                </a:lnTo>
                <a:cubicBezTo>
                  <a:pt x="3730105" y="4616179"/>
                  <a:pt x="3524005" y="4410079"/>
                  <a:pt x="3524005" y="4155841"/>
                </a:cubicBezTo>
                <a:cubicBezTo>
                  <a:pt x="3524005" y="3901602"/>
                  <a:pt x="3730105" y="3695503"/>
                  <a:pt x="3984343" y="3695503"/>
                </a:cubicBezTo>
                <a:lnTo>
                  <a:pt x="5823615" y="3695503"/>
                </a:lnTo>
                <a:cubicBezTo>
                  <a:pt x="5887174" y="3695503"/>
                  <a:pt x="5947725" y="3708384"/>
                  <a:pt x="6002799" y="3731679"/>
                </a:cubicBezTo>
                <a:close/>
                <a:moveTo>
                  <a:pt x="2944561" y="87488"/>
                </a:moveTo>
                <a:cubicBezTo>
                  <a:pt x="2998615" y="141542"/>
                  <a:pt x="3032049" y="216218"/>
                  <a:pt x="3032049" y="298702"/>
                </a:cubicBezTo>
                <a:lnTo>
                  <a:pt x="3032048" y="298702"/>
                </a:lnTo>
                <a:cubicBezTo>
                  <a:pt x="3032048" y="463671"/>
                  <a:pt x="2898315" y="597404"/>
                  <a:pt x="2733346" y="597404"/>
                </a:cubicBezTo>
                <a:lnTo>
                  <a:pt x="2251470" y="597403"/>
                </a:lnTo>
                <a:cubicBezTo>
                  <a:pt x="2107122" y="597404"/>
                  <a:pt x="1986689" y="495014"/>
                  <a:pt x="1958837" y="358901"/>
                </a:cubicBezTo>
                <a:lnTo>
                  <a:pt x="1952768" y="298702"/>
                </a:lnTo>
                <a:lnTo>
                  <a:pt x="1958836" y="238503"/>
                </a:lnTo>
                <a:cubicBezTo>
                  <a:pt x="1986689" y="102390"/>
                  <a:pt x="2107122" y="1"/>
                  <a:pt x="2251470" y="0"/>
                </a:cubicBezTo>
                <a:lnTo>
                  <a:pt x="2733347" y="0"/>
                </a:lnTo>
                <a:cubicBezTo>
                  <a:pt x="2815831" y="0"/>
                  <a:pt x="2890507" y="33433"/>
                  <a:pt x="2944561" y="87488"/>
                </a:cubicBezTo>
                <a:close/>
                <a:moveTo>
                  <a:pt x="5304140" y="1712520"/>
                </a:moveTo>
                <a:lnTo>
                  <a:pt x="6713592" y="3033412"/>
                </a:lnTo>
                <a:lnTo>
                  <a:pt x="6264899" y="3512188"/>
                </a:lnTo>
                <a:lnTo>
                  <a:pt x="6172477" y="3521505"/>
                </a:lnTo>
                <a:lnTo>
                  <a:pt x="904492" y="3521504"/>
                </a:lnTo>
                <a:cubicBezTo>
                  <a:pt x="404955" y="3521504"/>
                  <a:pt x="0" y="3116549"/>
                  <a:pt x="0" y="2617012"/>
                </a:cubicBezTo>
                <a:cubicBezTo>
                  <a:pt x="0" y="2117475"/>
                  <a:pt x="404955" y="1712520"/>
                  <a:pt x="904492" y="1712520"/>
                </a:cubicBezTo>
                <a:close/>
                <a:moveTo>
                  <a:pt x="4229164" y="705088"/>
                </a:moveTo>
                <a:lnTo>
                  <a:pt x="5072497" y="1495432"/>
                </a:lnTo>
                <a:lnTo>
                  <a:pt x="1892002" y="1495431"/>
                </a:lnTo>
                <a:cubicBezTo>
                  <a:pt x="1701036" y="1495431"/>
                  <a:pt x="1541707" y="1359973"/>
                  <a:pt x="1504858" y="1179899"/>
                </a:cubicBezTo>
                <a:lnTo>
                  <a:pt x="1496830" y="1100259"/>
                </a:lnTo>
                <a:lnTo>
                  <a:pt x="1504858" y="1020619"/>
                </a:lnTo>
                <a:cubicBezTo>
                  <a:pt x="1541707" y="840546"/>
                  <a:pt x="1701035" y="705088"/>
                  <a:pt x="1892001" y="705088"/>
                </a:cubicBezTo>
                <a:close/>
                <a:moveTo>
                  <a:pt x="3523931" y="44168"/>
                </a:moveTo>
                <a:lnTo>
                  <a:pt x="4086927" y="571788"/>
                </a:lnTo>
                <a:lnTo>
                  <a:pt x="3624571" y="571788"/>
                </a:lnTo>
                <a:cubicBezTo>
                  <a:pt x="3473438" y="571788"/>
                  <a:pt x="3350920" y="449270"/>
                  <a:pt x="3350920" y="298137"/>
                </a:cubicBezTo>
                <a:lnTo>
                  <a:pt x="3350920" y="298138"/>
                </a:lnTo>
                <a:cubicBezTo>
                  <a:pt x="3350920" y="184789"/>
                  <a:pt x="3419837" y="87535"/>
                  <a:pt x="3518054" y="45992"/>
                </a:cubicBezTo>
                <a:close/>
              </a:path>
            </a:pathLst>
          </a:custGeom>
          <a:blipFill dpi="0" rotWithShape="0">
            <a:blip r:embed="rId2"/>
            <a:srcRect/>
            <a:stretch>
              <a:fillRect l="-14000" r="-17000" b="-1000"/>
            </a:stretch>
          </a:blipFill>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 name="TextBox 1">
            <a:extLst>
              <a:ext uri="{FF2B5EF4-FFF2-40B4-BE49-F238E27FC236}">
                <a16:creationId xmlns:a16="http://schemas.microsoft.com/office/drawing/2014/main" id="{B28C19A4-4D45-5CE9-4AA3-738F4DC8454E}"/>
              </a:ext>
            </a:extLst>
          </p:cNvPr>
          <p:cNvSpPr txBox="1"/>
          <p:nvPr/>
        </p:nvSpPr>
        <p:spPr>
          <a:xfrm>
            <a:off x="-3626724" y="342053"/>
            <a:ext cx="2465098" cy="523220"/>
          </a:xfrm>
          <a:prstGeom prst="rect">
            <a:avLst/>
          </a:prstGeom>
          <a:noFill/>
        </p:spPr>
        <p:txBody>
          <a:bodyPr wrap="square" rtlCol="0">
            <a:spAutoFit/>
          </a:bodyPr>
          <a:lstStyle/>
          <a:p>
            <a:r>
              <a:rPr lang="en-US" sz="2800">
                <a:gradFill flip="none" rotWithShape="1">
                  <a:gsLst>
                    <a:gs pos="100000">
                      <a:schemeClr val="accent2">
                        <a:lumMod val="75000"/>
                      </a:schemeClr>
                    </a:gs>
                    <a:gs pos="49000">
                      <a:srgbClr val="FFFF00"/>
                    </a:gs>
                  </a:gsLst>
                  <a:lin ang="8100000" scaled="1"/>
                  <a:tileRect/>
                </a:gradFill>
                <a:effectLst>
                  <a:outerShdw blurRad="50800" dist="38100" dir="5400000" algn="t" rotWithShape="0">
                    <a:srgbClr val="002060">
                      <a:alpha val="40000"/>
                    </a:srgbClr>
                  </a:outerShdw>
                </a:effectLst>
                <a:latin typeface="Avenir Next LT Pro Demi" panose="020B0704020202020204" pitchFamily="34" charset="0"/>
              </a:rPr>
              <a:t>INSIGHTS</a:t>
            </a:r>
            <a:endParaRPr lang="en-IN" sz="2800">
              <a:gradFill flip="none" rotWithShape="1">
                <a:gsLst>
                  <a:gs pos="100000">
                    <a:schemeClr val="accent2">
                      <a:lumMod val="75000"/>
                    </a:schemeClr>
                  </a:gs>
                  <a:gs pos="49000">
                    <a:srgbClr val="FFFF00"/>
                  </a:gs>
                </a:gsLst>
                <a:lin ang="8100000" scaled="1"/>
                <a:tileRect/>
              </a:gradFill>
              <a:effectLst>
                <a:outerShdw blurRad="50800" dist="38100" dir="5400000" algn="t" rotWithShape="0">
                  <a:srgbClr val="002060">
                    <a:alpha val="40000"/>
                  </a:srgbClr>
                </a:outerShdw>
              </a:effectLst>
              <a:latin typeface="Avenir Next LT Pro Demi" panose="020B0704020202020204" pitchFamily="34" charset="0"/>
            </a:endParaRPr>
          </a:p>
        </p:txBody>
      </p:sp>
      <p:sp>
        <p:nvSpPr>
          <p:cNvPr id="8" name="TextBox 7">
            <a:extLst>
              <a:ext uri="{FF2B5EF4-FFF2-40B4-BE49-F238E27FC236}">
                <a16:creationId xmlns:a16="http://schemas.microsoft.com/office/drawing/2014/main" id="{3CE58C76-4E88-E6AE-7304-B5A02F306735}"/>
              </a:ext>
            </a:extLst>
          </p:cNvPr>
          <p:cNvSpPr txBox="1"/>
          <p:nvPr/>
        </p:nvSpPr>
        <p:spPr>
          <a:xfrm>
            <a:off x="-5624857" y="1123722"/>
            <a:ext cx="5357177" cy="4308872"/>
          </a:xfrm>
          <a:prstGeom prst="rect">
            <a:avLst/>
          </a:prstGeom>
          <a:noFill/>
        </p:spPr>
        <p:txBody>
          <a:bodyPr wrap="square" rtlCol="0">
            <a:spAutoFit/>
          </a:bodyPr>
          <a:lstStyle/>
          <a:p>
            <a:r>
              <a:rPr lang="en-US" b="1" u="sng">
                <a:latin typeface="Avenir Next LT Pro Demi" panose="020B0704020202020204" pitchFamily="34" charset="0"/>
              </a:rPr>
              <a:t>Detail Page</a:t>
            </a:r>
          </a:p>
          <a:p>
            <a:endParaRPr lang="en-US" b="1" u="sng">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All Matches Table</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Here we can see the detailed table of all the teams going against each other in all the FIFA matches from 1930 to 2014. We can filter it by Home &amp; Away teams and by year.  </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All Player Info:</a:t>
            </a:r>
            <a:r>
              <a:rPr lang="en-US" sz="1400" b="1">
                <a:gradFill flip="none" rotWithShape="1">
                  <a:gsLst>
                    <a:gs pos="74000">
                      <a:srgbClr val="FFFF00"/>
                    </a:gs>
                    <a:gs pos="100000">
                      <a:schemeClr val="tx1">
                        <a:lumMod val="50000"/>
                        <a:lumOff val="50000"/>
                      </a:schemeClr>
                    </a:gs>
                  </a:gsLst>
                  <a:lin ang="8100000" scaled="1"/>
                  <a:tileRect/>
                </a:gradFill>
                <a:latin typeface="Avenir Next LT Pro Demi" panose="020B0704020202020204" pitchFamily="34" charset="0"/>
              </a:rPr>
              <a:t> </a:t>
            </a:r>
            <a:r>
              <a:rPr lang="en-US" sz="1400" b="1">
                <a:latin typeface="Avenir Next LT Pro Demi" panose="020B0704020202020204" pitchFamily="34" charset="0"/>
              </a:rPr>
              <a:t>This table shows each Player’s info from the goals he scored to how many matches he played.</a:t>
            </a:r>
          </a:p>
          <a:p>
            <a:pPr marL="285750" indent="-285750">
              <a:buFont typeface="Arial" panose="020B0604020202020204" pitchFamily="34" charset="0"/>
              <a:buChar char="•"/>
            </a:pPr>
            <a:endParaRPr lang="en-US" sz="1400" b="1">
              <a:latin typeface="Avenir Next LT Pro Demi" panose="020B0704020202020204" pitchFamily="34" charset="0"/>
            </a:endParaRPr>
          </a:p>
          <a:p>
            <a:pPr marL="285750" indent="-285750">
              <a:buFont typeface="Arial" panose="020B0604020202020204" pitchFamily="34" charset="0"/>
              <a:buChar char="•"/>
            </a:pPr>
            <a:r>
              <a:rPr lang="en-US" sz="1400" b="1">
                <a:gradFill>
                  <a:gsLst>
                    <a:gs pos="0">
                      <a:srgbClr val="FFFF00"/>
                    </a:gs>
                    <a:gs pos="85000">
                      <a:schemeClr val="bg1"/>
                    </a:gs>
                  </a:gsLst>
                  <a:lin ang="18900000" scaled="1"/>
                </a:gradFill>
                <a:latin typeface="Avenir Next LT Pro Demi" panose="020B0704020202020204" pitchFamily="34" charset="0"/>
              </a:rPr>
              <a:t>Total Goals Scored By Countries: </a:t>
            </a:r>
            <a:r>
              <a:rPr lang="en-US" sz="1400" b="1">
                <a:latin typeface="Avenir Next LT Pro Demi" panose="020B0704020202020204" pitchFamily="34" charset="0"/>
              </a:rPr>
              <a:t>Here we can see a ‘Packed Bubble Chart’ with each country and the total goals they scored. No wonder we imagine ‘Football’ when we hear Brazil.</a:t>
            </a:r>
          </a:p>
          <a:p>
            <a:endParaRPr lang="en-IN" sz="1400" b="1">
              <a:latin typeface="Avenir Next LT Pro Demi" panose="020B0704020202020204" pitchFamily="34" charset="0"/>
            </a:endParaRPr>
          </a:p>
          <a:p>
            <a:pPr marL="285750" indent="-285750">
              <a:buFont typeface="Arial" panose="020B0604020202020204" pitchFamily="34" charset="0"/>
              <a:buChar char="•"/>
            </a:pPr>
            <a:r>
              <a:rPr lang="en-IN" sz="1400" b="1">
                <a:gradFill>
                  <a:gsLst>
                    <a:gs pos="0">
                      <a:srgbClr val="FFFF00"/>
                    </a:gs>
                    <a:gs pos="85000">
                      <a:schemeClr val="bg1"/>
                    </a:gs>
                  </a:gsLst>
                  <a:lin ang="18900000" scaled="1"/>
                </a:gradFill>
                <a:latin typeface="Avenir Next LT Pro Demi" panose="020B0704020202020204" pitchFamily="34" charset="0"/>
              </a:rPr>
              <a:t>Total Matches Played By Countries</a:t>
            </a:r>
            <a:r>
              <a:rPr lang="en-IN" sz="1400" b="1">
                <a:latin typeface="Avenir Next LT Pro Demi" panose="020B0704020202020204" pitchFamily="34" charset="0"/>
              </a:rPr>
              <a:t>: Here we can judge based on the matches these countries played are aligned with the goals they scored.</a:t>
            </a:r>
          </a:p>
          <a:p>
            <a:endParaRPr lang="en-IN" sz="1400" b="1">
              <a:latin typeface="Avenir Next LT Pro Demi" panose="020B0704020202020204" pitchFamily="34" charset="0"/>
            </a:endParaRPr>
          </a:p>
        </p:txBody>
      </p:sp>
      <p:pic>
        <p:nvPicPr>
          <p:cNvPr id="4" name="Picture 3" descr="A screenshot of a computer&#10;&#10;Description automatically generated">
            <a:extLst>
              <a:ext uri="{FF2B5EF4-FFF2-40B4-BE49-F238E27FC236}">
                <a16:creationId xmlns:a16="http://schemas.microsoft.com/office/drawing/2014/main" id="{49D8B47E-C95A-3425-52BE-A3F3CE2515C2}"/>
              </a:ext>
            </a:extLst>
          </p:cNvPr>
          <p:cNvPicPr>
            <a:picLocks noChangeAspect="1"/>
          </p:cNvPicPr>
          <p:nvPr/>
        </p:nvPicPr>
        <p:blipFill>
          <a:blip r:embed="rId3"/>
          <a:stretch>
            <a:fillRect/>
          </a:stretch>
        </p:blipFill>
        <p:spPr>
          <a:xfrm>
            <a:off x="350317" y="1481665"/>
            <a:ext cx="4221683" cy="2372249"/>
          </a:xfrm>
          <a:prstGeom prst="rect">
            <a:avLst/>
          </a:prstGeom>
        </p:spPr>
      </p:pic>
      <p:pic>
        <p:nvPicPr>
          <p:cNvPr id="6" name="Picture 5">
            <a:extLst>
              <a:ext uri="{FF2B5EF4-FFF2-40B4-BE49-F238E27FC236}">
                <a16:creationId xmlns:a16="http://schemas.microsoft.com/office/drawing/2014/main" id="{6C862522-AA06-DB9B-3363-8F0C459F6CEF}"/>
              </a:ext>
            </a:extLst>
          </p:cNvPr>
          <p:cNvPicPr>
            <a:picLocks noChangeAspect="1"/>
          </p:cNvPicPr>
          <p:nvPr/>
        </p:nvPicPr>
        <p:blipFill>
          <a:blip r:embed="rId4"/>
          <a:stretch>
            <a:fillRect/>
          </a:stretch>
        </p:blipFill>
        <p:spPr>
          <a:xfrm>
            <a:off x="4873413" y="1481666"/>
            <a:ext cx="4221682" cy="2372249"/>
          </a:xfrm>
          <a:prstGeom prst="rect">
            <a:avLst/>
          </a:prstGeom>
        </p:spPr>
      </p:pic>
      <p:sp>
        <p:nvSpPr>
          <p:cNvPr id="7" name="TextBox 6">
            <a:extLst>
              <a:ext uri="{FF2B5EF4-FFF2-40B4-BE49-F238E27FC236}">
                <a16:creationId xmlns:a16="http://schemas.microsoft.com/office/drawing/2014/main" id="{7038418E-A6F9-9616-46C1-C190577A821A}"/>
              </a:ext>
            </a:extLst>
          </p:cNvPr>
          <p:cNvSpPr txBox="1"/>
          <p:nvPr/>
        </p:nvSpPr>
        <p:spPr>
          <a:xfrm>
            <a:off x="579120" y="342053"/>
            <a:ext cx="2357120" cy="584775"/>
          </a:xfrm>
          <a:prstGeom prst="rect">
            <a:avLst/>
          </a:prstGeom>
          <a:noFill/>
        </p:spPr>
        <p:txBody>
          <a:bodyPr wrap="square" rtlCol="0">
            <a:spAutoFit/>
          </a:bodyPr>
          <a:lstStyle/>
          <a:p>
            <a:r>
              <a:rPr lang="en-US" sz="3200">
                <a:gradFill flip="none" rotWithShape="1">
                  <a:gsLst>
                    <a:gs pos="87000">
                      <a:srgbClr val="EC1212">
                        <a:alpha val="88000"/>
                      </a:srgbClr>
                    </a:gs>
                    <a:gs pos="0">
                      <a:schemeClr val="accent6">
                        <a:lumMod val="20000"/>
                        <a:lumOff val="80000"/>
                      </a:schemeClr>
                    </a:gs>
                  </a:gsLst>
                  <a:lin ang="8100000" scaled="1"/>
                  <a:tileRect/>
                </a:gradFill>
                <a:effectLst>
                  <a:outerShdw blurRad="50800" dist="38100" dir="5400000" algn="t" rotWithShape="0">
                    <a:srgbClr val="002060">
                      <a:alpha val="86000"/>
                    </a:srgbClr>
                  </a:outerShdw>
                </a:effectLst>
                <a:latin typeface="Avenir Next LT Pro Demi" panose="020B0704020202020204" pitchFamily="34" charset="0"/>
              </a:rPr>
              <a:t>My Design</a:t>
            </a:r>
            <a:endParaRPr lang="en-IN" sz="3200">
              <a:gradFill flip="none" rotWithShape="1">
                <a:gsLst>
                  <a:gs pos="87000">
                    <a:srgbClr val="EC1212">
                      <a:alpha val="88000"/>
                    </a:srgbClr>
                  </a:gs>
                  <a:gs pos="0">
                    <a:schemeClr val="accent6">
                      <a:lumMod val="20000"/>
                      <a:lumOff val="80000"/>
                    </a:schemeClr>
                  </a:gs>
                </a:gsLst>
                <a:lin ang="8100000" scaled="1"/>
                <a:tileRect/>
              </a:gradFill>
              <a:effectLst>
                <a:outerShdw blurRad="50800" dist="38100" dir="5400000" algn="t" rotWithShape="0">
                  <a:srgbClr val="002060">
                    <a:alpha val="86000"/>
                  </a:srgbClr>
                </a:outerShdw>
              </a:effectLst>
              <a:latin typeface="Avenir Next LT Pro Demi" panose="020B0704020202020204" pitchFamily="34" charset="0"/>
            </a:endParaRPr>
          </a:p>
        </p:txBody>
      </p:sp>
      <p:sp>
        <p:nvSpPr>
          <p:cNvPr id="9" name="Google Shape;167;p34">
            <a:extLst>
              <a:ext uri="{FF2B5EF4-FFF2-40B4-BE49-F238E27FC236}">
                <a16:creationId xmlns:a16="http://schemas.microsoft.com/office/drawing/2014/main" id="{55925416-587E-1A73-6551-EBE7B46694AB}"/>
              </a:ext>
            </a:extLst>
          </p:cNvPr>
          <p:cNvSpPr txBox="1">
            <a:spLocks/>
          </p:cNvSpPr>
          <p:nvPr/>
        </p:nvSpPr>
        <p:spPr>
          <a:xfrm>
            <a:off x="350317" y="6075526"/>
            <a:ext cx="3634510" cy="2016226"/>
          </a:xfrm>
          <a:prstGeom prst="rect">
            <a:avLst/>
          </a:prstGeom>
        </p:spPr>
        <p:txBody>
          <a:bodyPr spcFirstLastPara="1" vert="horz" wrap="square" lIns="91425" tIns="91425" rIns="91425" bIns="91425" rtlCol="0" anchor="b" anchorCtr="0">
            <a:noAutofit/>
          </a:bodyPr>
          <a:lstStyle>
            <a:lvl1pPr lvl="0" algn="r" defTabSz="685800" rtl="0" eaLnBrk="1" latinLnBrk="0" hangingPunct="1">
              <a:lnSpc>
                <a:spcPct val="90000"/>
              </a:lnSpc>
              <a:spcBef>
                <a:spcPts val="0"/>
              </a:spcBef>
              <a:spcAft>
                <a:spcPts val="0"/>
              </a:spcAft>
              <a:buSzPts val="3600"/>
              <a:buNone/>
              <a:defRPr sz="4500" b="1" kern="1200">
                <a:solidFill>
                  <a:schemeClr val="tx1"/>
                </a:solidFill>
                <a:latin typeface="+mj-lt"/>
                <a:ea typeface="+mj-ea"/>
                <a:cs typeface="+mj-c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IN" sz="7200" b="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rPr>
              <a:t>THANK </a:t>
            </a:r>
          </a:p>
          <a:p>
            <a:r>
              <a:rPr lang="en-IN" sz="7200" b="0">
                <a:gradFill>
                  <a:gsLst>
                    <a:gs pos="22416">
                      <a:srgbClr val="F8F9FD"/>
                    </a:gs>
                    <a:gs pos="57000">
                      <a:schemeClr val="bg1"/>
                    </a:gs>
                    <a:gs pos="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rPr>
              <a:t>YOU</a:t>
            </a:r>
          </a:p>
        </p:txBody>
      </p:sp>
      <p:sp>
        <p:nvSpPr>
          <p:cNvPr id="11" name="TextBox 10">
            <a:extLst>
              <a:ext uri="{FF2B5EF4-FFF2-40B4-BE49-F238E27FC236}">
                <a16:creationId xmlns:a16="http://schemas.microsoft.com/office/drawing/2014/main" id="{B1B2E76F-D503-B792-887F-C7B4A2053DA8}"/>
              </a:ext>
            </a:extLst>
          </p:cNvPr>
          <p:cNvSpPr txBox="1"/>
          <p:nvPr/>
        </p:nvSpPr>
        <p:spPr>
          <a:xfrm>
            <a:off x="3315547" y="4275667"/>
            <a:ext cx="3347720" cy="523220"/>
          </a:xfrm>
          <a:prstGeom prst="rect">
            <a:avLst/>
          </a:prstGeom>
          <a:noFill/>
        </p:spPr>
        <p:txBody>
          <a:bodyPr wrap="square" rtlCol="0">
            <a:spAutoFit/>
          </a:bodyPr>
          <a:lstStyle/>
          <a:p>
            <a:r>
              <a:rPr lang="en-US" sz="2800">
                <a:gradFill>
                  <a:gsLst>
                    <a:gs pos="35000">
                      <a:schemeClr val="accent1"/>
                    </a:gs>
                    <a:gs pos="89000">
                      <a:schemeClr val="accent2"/>
                    </a:gs>
                  </a:gsLst>
                  <a:lin ang="18900000" scaled="1"/>
                </a:gradFill>
                <a:latin typeface="Avenir Next LT Pro Demi" panose="020B0704020202020204" pitchFamily="34" charset="0"/>
                <a:hlinkClick r:id="rId5">
                  <a:extLst>
                    <a:ext uri="{A12FA001-AC4F-418D-AE19-62706E023703}">
                      <ahyp:hlinkClr xmlns:ahyp="http://schemas.microsoft.com/office/drawing/2018/hyperlinkcolor" val="tx"/>
                    </a:ext>
                  </a:extLst>
                </a:hlinkClick>
              </a:rPr>
              <a:t>LINK to the Report</a:t>
            </a:r>
            <a:endParaRPr lang="en-IN" sz="2800">
              <a:gradFill>
                <a:gsLst>
                  <a:gs pos="35000">
                    <a:schemeClr val="accent1"/>
                  </a:gs>
                  <a:gs pos="89000">
                    <a:schemeClr val="accent2"/>
                  </a:gs>
                </a:gsLst>
                <a:lin ang="18900000" scaled="1"/>
              </a:gradFill>
              <a:latin typeface="Avenir Next LT Pro Demi" panose="020B0704020202020204" pitchFamily="34" charset="0"/>
            </a:endParaRPr>
          </a:p>
        </p:txBody>
      </p:sp>
    </p:spTree>
    <p:extLst>
      <p:ext uri="{BB962C8B-B14F-4D97-AF65-F5344CB8AC3E}">
        <p14:creationId xmlns:p14="http://schemas.microsoft.com/office/powerpoint/2010/main" val="21138841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lumMod val="50000"/>
                <a:lumOff val="50000"/>
              </a:schemeClr>
            </a:gs>
            <a:gs pos="89000">
              <a:schemeClr val="bg1"/>
            </a:gs>
          </a:gsLst>
          <a:lin ang="18900000" scaled="1"/>
          <a:tileRect/>
        </a:gra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6DB95320-4B1D-2405-010F-99EB82C254A3}"/>
              </a:ext>
            </a:extLst>
          </p:cNvPr>
          <p:cNvSpPr/>
          <p:nvPr/>
        </p:nvSpPr>
        <p:spPr>
          <a:xfrm rot="19011466">
            <a:off x="3147596" y="-702391"/>
            <a:ext cx="6761833" cy="5628257"/>
          </a:xfrm>
          <a:custGeom>
            <a:avLst/>
            <a:gdLst>
              <a:gd name="connsiteX0" fmla="*/ 3197210 w 6713592"/>
              <a:gd name="connsiteY0" fmla="*/ 3978055 h 5613914"/>
              <a:gd name="connsiteX1" fmla="*/ 3293048 w 6713592"/>
              <a:gd name="connsiteY1" fmla="*/ 4209428 h 5613914"/>
              <a:gd name="connsiteX2" fmla="*/ 2965836 w 6713592"/>
              <a:gd name="connsiteY2" fmla="*/ 4536640 h 5613914"/>
              <a:gd name="connsiteX3" fmla="*/ 2963226 w 6713592"/>
              <a:gd name="connsiteY3" fmla="*/ 4536640 h 5613914"/>
              <a:gd name="connsiteX4" fmla="*/ 2636015 w 6713592"/>
              <a:gd name="connsiteY4" fmla="*/ 4209429 h 5613914"/>
              <a:gd name="connsiteX5" fmla="*/ 2963226 w 6713592"/>
              <a:gd name="connsiteY5" fmla="*/ 3882217 h 5613914"/>
              <a:gd name="connsiteX6" fmla="*/ 2965837 w 6713592"/>
              <a:gd name="connsiteY6" fmla="*/ 3882217 h 5613914"/>
              <a:gd name="connsiteX7" fmla="*/ 3197210 w 6713592"/>
              <a:gd name="connsiteY7" fmla="*/ 3978055 h 5613914"/>
              <a:gd name="connsiteX8" fmla="*/ 4974403 w 6713592"/>
              <a:gd name="connsiteY8" fmla="*/ 4889206 h 5613914"/>
              <a:gd name="connsiteX9" fmla="*/ 4295231 w 6713592"/>
              <a:gd name="connsiteY9" fmla="*/ 5613914 h 5613914"/>
              <a:gd name="connsiteX10" fmla="*/ 1945299 w 6713592"/>
              <a:gd name="connsiteY10" fmla="*/ 5613914 h 5613914"/>
              <a:gd name="connsiteX11" fmla="*/ 1370253 w 6713592"/>
              <a:gd name="connsiteY11" fmla="*/ 5075000 h 5613914"/>
              <a:gd name="connsiteX12" fmla="*/ 1384385 w 6713592"/>
              <a:gd name="connsiteY12" fmla="*/ 5048964 h 5613914"/>
              <a:gd name="connsiteX13" fmla="*/ 1684855 w 6713592"/>
              <a:gd name="connsiteY13" fmla="*/ 4889206 h 5613914"/>
              <a:gd name="connsiteX14" fmla="*/ 6040183 w 6713592"/>
              <a:gd name="connsiteY14" fmla="*/ 3751970 h 5613914"/>
              <a:gd name="connsiteX15" fmla="*/ 5230275 w 6713592"/>
              <a:gd name="connsiteY15" fmla="*/ 4616179 h 5613914"/>
              <a:gd name="connsiteX16" fmla="*/ 3984343 w 6713592"/>
              <a:gd name="connsiteY16" fmla="*/ 4616179 h 5613914"/>
              <a:gd name="connsiteX17" fmla="*/ 3524005 w 6713592"/>
              <a:gd name="connsiteY17" fmla="*/ 4155841 h 5613914"/>
              <a:gd name="connsiteX18" fmla="*/ 3984343 w 6713592"/>
              <a:gd name="connsiteY18" fmla="*/ 3695503 h 5613914"/>
              <a:gd name="connsiteX19" fmla="*/ 5823615 w 6713592"/>
              <a:gd name="connsiteY19" fmla="*/ 3695503 h 5613914"/>
              <a:gd name="connsiteX20" fmla="*/ 6002799 w 6713592"/>
              <a:gd name="connsiteY20" fmla="*/ 3731679 h 5613914"/>
              <a:gd name="connsiteX21" fmla="*/ 2944561 w 6713592"/>
              <a:gd name="connsiteY21" fmla="*/ 87488 h 5613914"/>
              <a:gd name="connsiteX22" fmla="*/ 3032049 w 6713592"/>
              <a:gd name="connsiteY22" fmla="*/ 298702 h 5613914"/>
              <a:gd name="connsiteX23" fmla="*/ 3032048 w 6713592"/>
              <a:gd name="connsiteY23" fmla="*/ 298702 h 5613914"/>
              <a:gd name="connsiteX24" fmla="*/ 2733346 w 6713592"/>
              <a:gd name="connsiteY24" fmla="*/ 597404 h 5613914"/>
              <a:gd name="connsiteX25" fmla="*/ 2251470 w 6713592"/>
              <a:gd name="connsiteY25" fmla="*/ 597403 h 5613914"/>
              <a:gd name="connsiteX26" fmla="*/ 1958837 w 6713592"/>
              <a:gd name="connsiteY26" fmla="*/ 358901 h 5613914"/>
              <a:gd name="connsiteX27" fmla="*/ 1952768 w 6713592"/>
              <a:gd name="connsiteY27" fmla="*/ 298702 h 5613914"/>
              <a:gd name="connsiteX28" fmla="*/ 1958836 w 6713592"/>
              <a:gd name="connsiteY28" fmla="*/ 238503 h 5613914"/>
              <a:gd name="connsiteX29" fmla="*/ 2251470 w 6713592"/>
              <a:gd name="connsiteY29" fmla="*/ 0 h 5613914"/>
              <a:gd name="connsiteX30" fmla="*/ 2733347 w 6713592"/>
              <a:gd name="connsiteY30" fmla="*/ 0 h 5613914"/>
              <a:gd name="connsiteX31" fmla="*/ 2944561 w 6713592"/>
              <a:gd name="connsiteY31" fmla="*/ 87488 h 5613914"/>
              <a:gd name="connsiteX32" fmla="*/ 5304140 w 6713592"/>
              <a:gd name="connsiteY32" fmla="*/ 1712520 h 5613914"/>
              <a:gd name="connsiteX33" fmla="*/ 6713592 w 6713592"/>
              <a:gd name="connsiteY33" fmla="*/ 3033412 h 5613914"/>
              <a:gd name="connsiteX34" fmla="*/ 6264899 w 6713592"/>
              <a:gd name="connsiteY34" fmla="*/ 3512188 h 5613914"/>
              <a:gd name="connsiteX35" fmla="*/ 6172477 w 6713592"/>
              <a:gd name="connsiteY35" fmla="*/ 3521505 h 5613914"/>
              <a:gd name="connsiteX36" fmla="*/ 904492 w 6713592"/>
              <a:gd name="connsiteY36" fmla="*/ 3521504 h 5613914"/>
              <a:gd name="connsiteX37" fmla="*/ 0 w 6713592"/>
              <a:gd name="connsiteY37" fmla="*/ 2617012 h 5613914"/>
              <a:gd name="connsiteX38" fmla="*/ 904492 w 6713592"/>
              <a:gd name="connsiteY38" fmla="*/ 1712520 h 5613914"/>
              <a:gd name="connsiteX39" fmla="*/ 4229164 w 6713592"/>
              <a:gd name="connsiteY39" fmla="*/ 705088 h 5613914"/>
              <a:gd name="connsiteX40" fmla="*/ 5072497 w 6713592"/>
              <a:gd name="connsiteY40" fmla="*/ 1495432 h 5613914"/>
              <a:gd name="connsiteX41" fmla="*/ 1892002 w 6713592"/>
              <a:gd name="connsiteY41" fmla="*/ 1495431 h 5613914"/>
              <a:gd name="connsiteX42" fmla="*/ 1504858 w 6713592"/>
              <a:gd name="connsiteY42" fmla="*/ 1179899 h 5613914"/>
              <a:gd name="connsiteX43" fmla="*/ 1496830 w 6713592"/>
              <a:gd name="connsiteY43" fmla="*/ 1100259 h 5613914"/>
              <a:gd name="connsiteX44" fmla="*/ 1504858 w 6713592"/>
              <a:gd name="connsiteY44" fmla="*/ 1020619 h 5613914"/>
              <a:gd name="connsiteX45" fmla="*/ 1892001 w 6713592"/>
              <a:gd name="connsiteY45" fmla="*/ 705088 h 5613914"/>
              <a:gd name="connsiteX46" fmla="*/ 3523931 w 6713592"/>
              <a:gd name="connsiteY46" fmla="*/ 44168 h 5613914"/>
              <a:gd name="connsiteX47" fmla="*/ 4086927 w 6713592"/>
              <a:gd name="connsiteY47" fmla="*/ 571788 h 5613914"/>
              <a:gd name="connsiteX48" fmla="*/ 3624571 w 6713592"/>
              <a:gd name="connsiteY48" fmla="*/ 571788 h 5613914"/>
              <a:gd name="connsiteX49" fmla="*/ 3350920 w 6713592"/>
              <a:gd name="connsiteY49" fmla="*/ 298137 h 5613914"/>
              <a:gd name="connsiteX50" fmla="*/ 3350920 w 6713592"/>
              <a:gd name="connsiteY50" fmla="*/ 298138 h 5613914"/>
              <a:gd name="connsiteX51" fmla="*/ 3518054 w 6713592"/>
              <a:gd name="connsiteY51" fmla="*/ 45992 h 5613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713592" h="5613914">
                <a:moveTo>
                  <a:pt x="3197210" y="3978055"/>
                </a:moveTo>
                <a:cubicBezTo>
                  <a:pt x="3256424" y="4037269"/>
                  <a:pt x="3293048" y="4119072"/>
                  <a:pt x="3293048" y="4209428"/>
                </a:cubicBezTo>
                <a:cubicBezTo>
                  <a:pt x="3293048" y="4390142"/>
                  <a:pt x="3146550" y="4536640"/>
                  <a:pt x="2965836" y="4536640"/>
                </a:cubicBezTo>
                <a:lnTo>
                  <a:pt x="2963226" y="4536640"/>
                </a:lnTo>
                <a:cubicBezTo>
                  <a:pt x="2782512" y="4536640"/>
                  <a:pt x="2636014" y="4390142"/>
                  <a:pt x="2636015" y="4209429"/>
                </a:cubicBezTo>
                <a:cubicBezTo>
                  <a:pt x="2636015" y="4028715"/>
                  <a:pt x="2782513" y="3882217"/>
                  <a:pt x="2963226" y="3882217"/>
                </a:cubicBezTo>
                <a:lnTo>
                  <a:pt x="2965837" y="3882217"/>
                </a:lnTo>
                <a:cubicBezTo>
                  <a:pt x="3056194" y="3882217"/>
                  <a:pt x="3137997" y="3918841"/>
                  <a:pt x="3197210" y="3978055"/>
                </a:cubicBezTo>
                <a:close/>
                <a:moveTo>
                  <a:pt x="4974403" y="4889206"/>
                </a:moveTo>
                <a:lnTo>
                  <a:pt x="4295231" y="5613914"/>
                </a:lnTo>
                <a:lnTo>
                  <a:pt x="1945299" y="5613914"/>
                </a:lnTo>
                <a:lnTo>
                  <a:pt x="1370253" y="5075000"/>
                </a:lnTo>
                <a:lnTo>
                  <a:pt x="1384385" y="5048964"/>
                </a:lnTo>
                <a:cubicBezTo>
                  <a:pt x="1449503" y="4952578"/>
                  <a:pt x="1559778" y="4889206"/>
                  <a:pt x="1684855" y="4889206"/>
                </a:cubicBezTo>
                <a:close/>
                <a:moveTo>
                  <a:pt x="6040183" y="3751970"/>
                </a:moveTo>
                <a:lnTo>
                  <a:pt x="5230275" y="4616179"/>
                </a:lnTo>
                <a:lnTo>
                  <a:pt x="3984343" y="4616179"/>
                </a:lnTo>
                <a:cubicBezTo>
                  <a:pt x="3730105" y="4616179"/>
                  <a:pt x="3524005" y="4410079"/>
                  <a:pt x="3524005" y="4155841"/>
                </a:cubicBezTo>
                <a:cubicBezTo>
                  <a:pt x="3524005" y="3901602"/>
                  <a:pt x="3730105" y="3695503"/>
                  <a:pt x="3984343" y="3695503"/>
                </a:cubicBezTo>
                <a:lnTo>
                  <a:pt x="5823615" y="3695503"/>
                </a:lnTo>
                <a:cubicBezTo>
                  <a:pt x="5887174" y="3695503"/>
                  <a:pt x="5947725" y="3708384"/>
                  <a:pt x="6002799" y="3731679"/>
                </a:cubicBezTo>
                <a:close/>
                <a:moveTo>
                  <a:pt x="2944561" y="87488"/>
                </a:moveTo>
                <a:cubicBezTo>
                  <a:pt x="2998615" y="141542"/>
                  <a:pt x="3032049" y="216218"/>
                  <a:pt x="3032049" y="298702"/>
                </a:cubicBezTo>
                <a:lnTo>
                  <a:pt x="3032048" y="298702"/>
                </a:lnTo>
                <a:cubicBezTo>
                  <a:pt x="3032048" y="463671"/>
                  <a:pt x="2898315" y="597404"/>
                  <a:pt x="2733346" y="597404"/>
                </a:cubicBezTo>
                <a:lnTo>
                  <a:pt x="2251470" y="597403"/>
                </a:lnTo>
                <a:cubicBezTo>
                  <a:pt x="2107122" y="597404"/>
                  <a:pt x="1986689" y="495014"/>
                  <a:pt x="1958837" y="358901"/>
                </a:cubicBezTo>
                <a:lnTo>
                  <a:pt x="1952768" y="298702"/>
                </a:lnTo>
                <a:lnTo>
                  <a:pt x="1958836" y="238503"/>
                </a:lnTo>
                <a:cubicBezTo>
                  <a:pt x="1986689" y="102390"/>
                  <a:pt x="2107122" y="1"/>
                  <a:pt x="2251470" y="0"/>
                </a:cubicBezTo>
                <a:lnTo>
                  <a:pt x="2733347" y="0"/>
                </a:lnTo>
                <a:cubicBezTo>
                  <a:pt x="2815831" y="0"/>
                  <a:pt x="2890507" y="33433"/>
                  <a:pt x="2944561" y="87488"/>
                </a:cubicBezTo>
                <a:close/>
                <a:moveTo>
                  <a:pt x="5304140" y="1712520"/>
                </a:moveTo>
                <a:lnTo>
                  <a:pt x="6713592" y="3033412"/>
                </a:lnTo>
                <a:lnTo>
                  <a:pt x="6264899" y="3512188"/>
                </a:lnTo>
                <a:lnTo>
                  <a:pt x="6172477" y="3521505"/>
                </a:lnTo>
                <a:lnTo>
                  <a:pt x="904492" y="3521504"/>
                </a:lnTo>
                <a:cubicBezTo>
                  <a:pt x="404955" y="3521504"/>
                  <a:pt x="0" y="3116549"/>
                  <a:pt x="0" y="2617012"/>
                </a:cubicBezTo>
                <a:cubicBezTo>
                  <a:pt x="0" y="2117475"/>
                  <a:pt x="404955" y="1712520"/>
                  <a:pt x="904492" y="1712520"/>
                </a:cubicBezTo>
                <a:close/>
                <a:moveTo>
                  <a:pt x="4229164" y="705088"/>
                </a:moveTo>
                <a:lnTo>
                  <a:pt x="5072497" y="1495432"/>
                </a:lnTo>
                <a:lnTo>
                  <a:pt x="1892002" y="1495431"/>
                </a:lnTo>
                <a:cubicBezTo>
                  <a:pt x="1701036" y="1495431"/>
                  <a:pt x="1541707" y="1359973"/>
                  <a:pt x="1504858" y="1179899"/>
                </a:cubicBezTo>
                <a:lnTo>
                  <a:pt x="1496830" y="1100259"/>
                </a:lnTo>
                <a:lnTo>
                  <a:pt x="1504858" y="1020619"/>
                </a:lnTo>
                <a:cubicBezTo>
                  <a:pt x="1541707" y="840546"/>
                  <a:pt x="1701035" y="705088"/>
                  <a:pt x="1892001" y="705088"/>
                </a:cubicBezTo>
                <a:close/>
                <a:moveTo>
                  <a:pt x="3523931" y="44168"/>
                </a:moveTo>
                <a:lnTo>
                  <a:pt x="4086927" y="571788"/>
                </a:lnTo>
                <a:lnTo>
                  <a:pt x="3624571" y="571788"/>
                </a:lnTo>
                <a:cubicBezTo>
                  <a:pt x="3473438" y="571788"/>
                  <a:pt x="3350920" y="449270"/>
                  <a:pt x="3350920" y="298137"/>
                </a:cubicBezTo>
                <a:lnTo>
                  <a:pt x="3350920" y="298138"/>
                </a:lnTo>
                <a:cubicBezTo>
                  <a:pt x="3350920" y="184789"/>
                  <a:pt x="3419837" y="87535"/>
                  <a:pt x="3518054" y="45992"/>
                </a:cubicBezTo>
                <a:close/>
              </a:path>
            </a:pathLst>
          </a:custGeom>
          <a:blipFill dpi="0" rotWithShape="0">
            <a:blip r:embed="rId2"/>
            <a:srcRect/>
            <a:stretch>
              <a:fillRect l="-14000" r="-17000" b="-1000"/>
            </a:stretch>
          </a:blipFill>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pic>
        <p:nvPicPr>
          <p:cNvPr id="4" name="Picture 3" descr="A screenshot of a computer&#10;&#10;Description automatically generated">
            <a:extLst>
              <a:ext uri="{FF2B5EF4-FFF2-40B4-BE49-F238E27FC236}">
                <a16:creationId xmlns:a16="http://schemas.microsoft.com/office/drawing/2014/main" id="{49D8B47E-C95A-3425-52BE-A3F3CE2515C2}"/>
              </a:ext>
            </a:extLst>
          </p:cNvPr>
          <p:cNvPicPr>
            <a:picLocks noChangeAspect="1"/>
          </p:cNvPicPr>
          <p:nvPr/>
        </p:nvPicPr>
        <p:blipFill>
          <a:blip r:embed="rId3"/>
          <a:stretch>
            <a:fillRect/>
          </a:stretch>
        </p:blipFill>
        <p:spPr>
          <a:xfrm>
            <a:off x="-8365309" y="3640666"/>
            <a:ext cx="4221683" cy="2372249"/>
          </a:xfrm>
          <a:prstGeom prst="rect">
            <a:avLst/>
          </a:prstGeom>
        </p:spPr>
      </p:pic>
      <p:pic>
        <p:nvPicPr>
          <p:cNvPr id="6" name="Picture 5">
            <a:extLst>
              <a:ext uri="{FF2B5EF4-FFF2-40B4-BE49-F238E27FC236}">
                <a16:creationId xmlns:a16="http://schemas.microsoft.com/office/drawing/2014/main" id="{6C862522-AA06-DB9B-3363-8F0C459F6CEF}"/>
              </a:ext>
            </a:extLst>
          </p:cNvPr>
          <p:cNvPicPr>
            <a:picLocks noChangeAspect="1"/>
          </p:cNvPicPr>
          <p:nvPr/>
        </p:nvPicPr>
        <p:blipFill>
          <a:blip r:embed="rId4"/>
          <a:stretch>
            <a:fillRect/>
          </a:stretch>
        </p:blipFill>
        <p:spPr>
          <a:xfrm>
            <a:off x="-4338321" y="1149615"/>
            <a:ext cx="4221682" cy="2372249"/>
          </a:xfrm>
          <a:prstGeom prst="rect">
            <a:avLst/>
          </a:prstGeom>
        </p:spPr>
      </p:pic>
      <p:sp>
        <p:nvSpPr>
          <p:cNvPr id="7" name="TextBox 6">
            <a:extLst>
              <a:ext uri="{FF2B5EF4-FFF2-40B4-BE49-F238E27FC236}">
                <a16:creationId xmlns:a16="http://schemas.microsoft.com/office/drawing/2014/main" id="{7038418E-A6F9-9616-46C1-C190577A821A}"/>
              </a:ext>
            </a:extLst>
          </p:cNvPr>
          <p:cNvSpPr txBox="1"/>
          <p:nvPr/>
        </p:nvSpPr>
        <p:spPr>
          <a:xfrm>
            <a:off x="-3239347" y="113453"/>
            <a:ext cx="2357120" cy="584775"/>
          </a:xfrm>
          <a:prstGeom prst="rect">
            <a:avLst/>
          </a:prstGeom>
          <a:noFill/>
        </p:spPr>
        <p:txBody>
          <a:bodyPr wrap="square" rtlCol="0">
            <a:spAutoFit/>
          </a:bodyPr>
          <a:lstStyle/>
          <a:p>
            <a:r>
              <a:rPr lang="en-US" sz="3200">
                <a:gradFill flip="none" rotWithShape="1">
                  <a:gsLst>
                    <a:gs pos="87000">
                      <a:srgbClr val="EC1212">
                        <a:alpha val="88000"/>
                      </a:srgbClr>
                    </a:gs>
                    <a:gs pos="0">
                      <a:schemeClr val="accent6">
                        <a:lumMod val="20000"/>
                        <a:lumOff val="80000"/>
                      </a:schemeClr>
                    </a:gs>
                  </a:gsLst>
                  <a:lin ang="8100000" scaled="1"/>
                  <a:tileRect/>
                </a:gradFill>
                <a:effectLst>
                  <a:outerShdw blurRad="50800" dist="38100" dir="5400000" algn="t" rotWithShape="0">
                    <a:srgbClr val="002060">
                      <a:alpha val="86000"/>
                    </a:srgbClr>
                  </a:outerShdw>
                </a:effectLst>
                <a:latin typeface="Avenir Next LT Pro Demi" panose="020B0704020202020204" pitchFamily="34" charset="0"/>
              </a:rPr>
              <a:t>My Design</a:t>
            </a:r>
            <a:endParaRPr lang="en-IN" sz="3200">
              <a:gradFill flip="none" rotWithShape="1">
                <a:gsLst>
                  <a:gs pos="87000">
                    <a:srgbClr val="EC1212">
                      <a:alpha val="88000"/>
                    </a:srgbClr>
                  </a:gs>
                  <a:gs pos="0">
                    <a:schemeClr val="accent6">
                      <a:lumMod val="20000"/>
                      <a:lumOff val="80000"/>
                    </a:schemeClr>
                  </a:gs>
                </a:gsLst>
                <a:lin ang="8100000" scaled="1"/>
                <a:tileRect/>
              </a:gradFill>
              <a:effectLst>
                <a:outerShdw blurRad="50800" dist="38100" dir="5400000" algn="t" rotWithShape="0">
                  <a:srgbClr val="002060">
                    <a:alpha val="86000"/>
                  </a:srgbClr>
                </a:outerShdw>
              </a:effectLst>
              <a:latin typeface="Avenir Next LT Pro Demi" panose="020B0704020202020204" pitchFamily="34" charset="0"/>
            </a:endParaRPr>
          </a:p>
        </p:txBody>
      </p:sp>
      <p:sp>
        <p:nvSpPr>
          <p:cNvPr id="5" name="Google Shape;167;p34">
            <a:extLst>
              <a:ext uri="{FF2B5EF4-FFF2-40B4-BE49-F238E27FC236}">
                <a16:creationId xmlns:a16="http://schemas.microsoft.com/office/drawing/2014/main" id="{40949162-E3C1-E864-CDE7-07E8FBBDB971}"/>
              </a:ext>
            </a:extLst>
          </p:cNvPr>
          <p:cNvSpPr txBox="1">
            <a:spLocks/>
          </p:cNvSpPr>
          <p:nvPr/>
        </p:nvSpPr>
        <p:spPr>
          <a:xfrm>
            <a:off x="-116639" y="1977659"/>
            <a:ext cx="3634510" cy="2016226"/>
          </a:xfrm>
          <a:prstGeom prst="rect">
            <a:avLst/>
          </a:prstGeom>
        </p:spPr>
        <p:txBody>
          <a:bodyPr spcFirstLastPara="1" vert="horz" wrap="square" lIns="91425" tIns="91425" rIns="91425" bIns="91425" rtlCol="0" anchor="b" anchorCtr="0">
            <a:noAutofit/>
          </a:bodyPr>
          <a:lstStyle>
            <a:lvl1pPr lvl="0" algn="r" defTabSz="685800" rtl="0" eaLnBrk="1" latinLnBrk="0" hangingPunct="1">
              <a:lnSpc>
                <a:spcPct val="90000"/>
              </a:lnSpc>
              <a:spcBef>
                <a:spcPts val="0"/>
              </a:spcBef>
              <a:spcAft>
                <a:spcPts val="0"/>
              </a:spcAft>
              <a:buSzPts val="3600"/>
              <a:buNone/>
              <a:defRPr sz="4500" b="1" kern="1200">
                <a:solidFill>
                  <a:schemeClr val="tx1"/>
                </a:solidFill>
                <a:latin typeface="+mj-lt"/>
                <a:ea typeface="+mj-ea"/>
                <a:cs typeface="+mj-c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IN" sz="7200" b="0">
                <a:gradFill>
                  <a:gsLst>
                    <a:gs pos="58000">
                      <a:schemeClr val="bg1"/>
                    </a:gs>
                    <a:gs pos="10000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rPr>
              <a:t>THANK </a:t>
            </a:r>
          </a:p>
          <a:p>
            <a:r>
              <a:rPr lang="en-IN" sz="7200" b="0">
                <a:gradFill>
                  <a:gsLst>
                    <a:gs pos="58000">
                      <a:schemeClr val="bg1"/>
                    </a:gs>
                    <a:gs pos="100000">
                      <a:schemeClr val="accent1">
                        <a:lumMod val="60000"/>
                        <a:lumOff val="40000"/>
                      </a:schemeClr>
                    </a:gs>
                  </a:gsLst>
                  <a:lin ang="18900000" scaled="1"/>
                </a:gradFill>
                <a:effectLst>
                  <a:outerShdw blurRad="50800" dist="50800" dir="5040000" algn="ctr" rotWithShape="0">
                    <a:srgbClr val="000000">
                      <a:alpha val="43137"/>
                    </a:srgbClr>
                  </a:outerShdw>
                </a:effectLst>
                <a:latin typeface="Avenir Next LT Pro Demi" panose="020B0704020202020204" pitchFamily="34" charset="0"/>
              </a:rPr>
              <a:t>YOU</a:t>
            </a:r>
          </a:p>
        </p:txBody>
      </p:sp>
      <p:sp>
        <p:nvSpPr>
          <p:cNvPr id="9" name="TextBox 8">
            <a:extLst>
              <a:ext uri="{FF2B5EF4-FFF2-40B4-BE49-F238E27FC236}">
                <a16:creationId xmlns:a16="http://schemas.microsoft.com/office/drawing/2014/main" id="{C970391A-202E-05FF-8976-4DA8C07C581D}"/>
              </a:ext>
            </a:extLst>
          </p:cNvPr>
          <p:cNvSpPr txBox="1"/>
          <p:nvPr/>
        </p:nvSpPr>
        <p:spPr>
          <a:xfrm>
            <a:off x="-8437881" y="6414880"/>
            <a:ext cx="3347720" cy="523220"/>
          </a:xfrm>
          <a:prstGeom prst="rect">
            <a:avLst/>
          </a:prstGeom>
          <a:noFill/>
        </p:spPr>
        <p:txBody>
          <a:bodyPr wrap="square" rtlCol="0">
            <a:spAutoFit/>
          </a:bodyPr>
          <a:lstStyle/>
          <a:p>
            <a:r>
              <a:rPr lang="en-US" sz="2800">
                <a:gradFill>
                  <a:gsLst>
                    <a:gs pos="35000">
                      <a:schemeClr val="accent1"/>
                    </a:gs>
                    <a:gs pos="89000">
                      <a:schemeClr val="accent2"/>
                    </a:gs>
                  </a:gsLst>
                  <a:lin ang="18900000" scaled="1"/>
                </a:gradFill>
                <a:latin typeface="Avenir Next LT Pro Demi" panose="020B0704020202020204" pitchFamily="34" charset="0"/>
                <a:hlinkClick r:id="rId5">
                  <a:extLst>
                    <a:ext uri="{A12FA001-AC4F-418D-AE19-62706E023703}">
                      <ahyp:hlinkClr xmlns:ahyp="http://schemas.microsoft.com/office/drawing/2018/hyperlinkcolor" val="tx"/>
                    </a:ext>
                  </a:extLst>
                </a:hlinkClick>
              </a:rPr>
              <a:t>LINK to the Report</a:t>
            </a:r>
            <a:endParaRPr lang="en-IN" sz="2800">
              <a:gradFill>
                <a:gsLst>
                  <a:gs pos="35000">
                    <a:schemeClr val="accent1"/>
                  </a:gs>
                  <a:gs pos="89000">
                    <a:schemeClr val="accent2"/>
                  </a:gs>
                </a:gsLst>
                <a:lin ang="18900000" scaled="1"/>
              </a:gradFill>
              <a:latin typeface="Avenir Next LT Pro Demi" panose="020B0704020202020204" pitchFamily="34" charset="0"/>
            </a:endParaRPr>
          </a:p>
        </p:txBody>
      </p:sp>
    </p:spTree>
    <p:extLst>
      <p:ext uri="{BB962C8B-B14F-4D97-AF65-F5344CB8AC3E}">
        <p14:creationId xmlns:p14="http://schemas.microsoft.com/office/powerpoint/2010/main" val="3776210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TotalTime>
  <Words>1135</Words>
  <Application>Microsoft Office PowerPoint</Application>
  <PresentationFormat>On-screen Show (16:9)</PresentationFormat>
  <Paragraphs>158</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Courier New</vt:lpstr>
      <vt:lpstr>Avenir Next LT Pro Demi</vt:lpstr>
      <vt:lpstr>Calibri</vt:lpstr>
      <vt:lpstr>Arial</vt:lpstr>
      <vt:lpstr>Oxygen</vt:lpstr>
      <vt:lpstr>Avenir Next LT Pro</vt:lpstr>
      <vt:lpstr>Wingdings</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Aniket Jayant</dc:creator>
  <cp:lastModifiedBy>Aniket Jayant</cp:lastModifiedBy>
  <cp:revision>2</cp:revision>
  <dcterms:modified xsi:type="dcterms:W3CDTF">2024-07-20T12:30:06Z</dcterms:modified>
</cp:coreProperties>
</file>